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2"/>
  </p:notesMasterIdLst>
  <p:sldIdLst>
    <p:sldId id="258" r:id="rId2"/>
    <p:sldId id="259" r:id="rId3"/>
    <p:sldId id="260" r:id="rId4"/>
    <p:sldId id="277" r:id="rId5"/>
    <p:sldId id="274" r:id="rId6"/>
    <p:sldId id="275" r:id="rId7"/>
    <p:sldId id="278" r:id="rId8"/>
    <p:sldId id="273" r:id="rId9"/>
    <p:sldId id="279" r:id="rId10"/>
    <p:sldId id="270" r:id="rId11"/>
    <p:sldId id="263" r:id="rId12"/>
    <p:sldId id="265" r:id="rId13"/>
    <p:sldId id="262" r:id="rId14"/>
    <p:sldId id="261" r:id="rId15"/>
    <p:sldId id="264" r:id="rId16"/>
    <p:sldId id="266" r:id="rId17"/>
    <p:sldId id="267" r:id="rId18"/>
    <p:sldId id="268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66" d="100"/>
          <a:sy n="66" d="100"/>
        </p:scale>
        <p:origin x="77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D57F4-6A39-4ACB-B60F-8EDE1AF19821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5BEC9-0FED-4879-BFB8-F00A2D49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23E0-FA6D-4F8E-A67F-0108666BF200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F4AA-9F8C-4676-8DC2-77C861C1F8B0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39CE-BC36-4616-978F-22D9E26179E7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43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5B72-1EE2-45F9-A733-27936E246027}" type="datetime1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0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2084-487C-4FFC-8BEC-E43FF976FB15}" type="datetime1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751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B430-199E-4C0B-BC9E-ADF19D48B3EF}" type="datetime1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8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24A9-F070-4BF1-8FE0-1F33182291C4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6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BC7E-3018-4389-9082-0A0A04586D05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0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7866-2826-4FFE-A52C-583F2FA021EA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6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70EF-53A7-41B0-BCB8-C499060F3055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3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EB5-9A62-4F90-87D4-C7E72877E288}" type="datetime1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A1DA-E702-4F30-BAF4-59BA6F4AACFA}" type="datetime1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7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563F-08B0-4600-9F6F-D2DBDBEC6D7A}" type="datetime1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34BA-9AA3-4897-B244-F08035BBA732}" type="datetime1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E18C-A42A-4AB4-9F23-A478F40CE678}" type="datetime1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7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83B1-7EAD-49DD-8F63-5417B25301DE}" type="datetime1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4CDBF-98F9-4233-872C-E928E72ADA25}" type="datetime1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E4B8C2-FC64-40EB-800B-E5C234D45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8DF5B7A-7785-49C6-B4EB-252FF28C213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9B151E-1B34-4FA6-A53D-B92F787D9EA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FFA7C60-EEB5-45DC-B964-20A76F776E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6" name="Picture 2" descr="Image result for palestine">
            <a:extLst>
              <a:ext uri="{FF2B5EF4-FFF2-40B4-BE49-F238E27FC236}">
                <a16:creationId xmlns:a16="http://schemas.microsoft.com/office/drawing/2014/main" id="{44A0C399-7459-4997-933C-3E5250F31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9779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508781-3D1E-4C89-9839-A2BBE1826516}"/>
              </a:ext>
            </a:extLst>
          </p:cNvPr>
          <p:cNvSpPr txBox="1"/>
          <p:nvPr/>
        </p:nvSpPr>
        <p:spPr>
          <a:xfrm>
            <a:off x="-478971" y="246743"/>
            <a:ext cx="521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East Carolina University</a:t>
            </a:r>
          </a:p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95FF1B-F2C3-4973-88CC-D3C9AD488A70}"/>
              </a:ext>
            </a:extLst>
          </p:cNvPr>
          <p:cNvSpPr txBox="1"/>
          <p:nvPr/>
        </p:nvSpPr>
        <p:spPr>
          <a:xfrm>
            <a:off x="2641597" y="3309257"/>
            <a:ext cx="6168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Palestine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Land of Prophets and Spirituality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“Palestine before 1948”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E0167A-5360-4DDB-B484-04E19F3EEC19}"/>
              </a:ext>
            </a:extLst>
          </p:cNvPr>
          <p:cNvSpPr txBox="1"/>
          <p:nvPr/>
        </p:nvSpPr>
        <p:spPr>
          <a:xfrm>
            <a:off x="2574075" y="6398275"/>
            <a:ext cx="656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Presented By: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Fatema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Salem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944D6-9470-4793-A681-8FBE666B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8C2-FC64-40EB-800B-E5C234D45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08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10</a:t>
            </a:fld>
            <a:endParaRPr lang="en-US"/>
          </a:p>
        </p:txBody>
      </p:sp>
      <p:pic>
        <p:nvPicPr>
          <p:cNvPr id="17410" name="Picture 2" descr="Image may contain: 1 person, smiling, standing and indoor">
            <a:extLst>
              <a:ext uri="{FF2B5EF4-FFF2-40B4-BE49-F238E27FC236}">
                <a16:creationId xmlns:a16="http://schemas.microsoft.com/office/drawing/2014/main" id="{E8A6678F-5D63-4198-AB32-C26B585A0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418017"/>
            <a:ext cx="3033486" cy="30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E315184C-5BB6-4A8C-A43A-93169CD8F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15" y="2979016"/>
            <a:ext cx="2481943" cy="3101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C0995-C909-4735-ACDC-87EEA3F8E018}"/>
              </a:ext>
            </a:extLst>
          </p:cNvPr>
          <p:cNvSpPr txBox="1"/>
          <p:nvPr/>
        </p:nvSpPr>
        <p:spPr>
          <a:xfrm>
            <a:off x="7068456" y="1944914"/>
            <a:ext cx="3575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granparents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my mom’s side Yousef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Fatema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Aldeen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They were born in late 1930s, and were kicked out from their houses in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Palestine in 1948 when they were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only about 10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old. </a:t>
            </a:r>
          </a:p>
        </p:txBody>
      </p:sp>
    </p:spTree>
    <p:extLst>
      <p:ext uri="{BB962C8B-B14F-4D97-AF65-F5344CB8AC3E}">
        <p14:creationId xmlns:p14="http://schemas.microsoft.com/office/powerpoint/2010/main" val="38190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8BB58-1AE4-431D-9D18-A98853824378}"/>
              </a:ext>
            </a:extLst>
          </p:cNvPr>
          <p:cNvSpPr txBox="1"/>
          <p:nvPr/>
        </p:nvSpPr>
        <p:spPr>
          <a:xfrm>
            <a:off x="7732643" y="2213113"/>
            <a:ext cx="39160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 Palestine neighbor hood “ – Jerusalem 1890. </a:t>
            </a:r>
          </a:p>
          <a:p>
            <a:endParaRPr lang="ar-JO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JO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الحي الفلسطيني في القدس – عام 1890</a:t>
            </a:r>
            <a:endParaRPr lang="en-US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US" sz="1100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1100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5E1B3C-676D-4B7A-8372-6DA2F6FB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21" y="1235902"/>
            <a:ext cx="5506783" cy="4170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BF35C-9744-4E0E-BCF6-7F3132D40823}"/>
              </a:ext>
            </a:extLst>
          </p:cNvPr>
          <p:cNvSpPr txBox="1"/>
          <p:nvPr/>
        </p:nvSpPr>
        <p:spPr>
          <a:xfrm>
            <a:off x="3034751" y="6321287"/>
            <a:ext cx="699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http://www.abedkhattar.com/vb/showthread.php?t=328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2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0B232-BEFA-4CFE-8D8E-C61AB7869019}"/>
              </a:ext>
            </a:extLst>
          </p:cNvPr>
          <p:cNvSpPr txBox="1"/>
          <p:nvPr/>
        </p:nvSpPr>
        <p:spPr>
          <a:xfrm>
            <a:off x="3393314" y="6336627"/>
            <a:ext cx="626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http://www.abedkhattar.com/vb/showthread.php?t=328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88F59D-33FD-4AC9-A9B6-EADB910D6611}"/>
              </a:ext>
            </a:extLst>
          </p:cNvPr>
          <p:cNvSpPr/>
          <p:nvPr/>
        </p:nvSpPr>
        <p:spPr>
          <a:xfrm>
            <a:off x="3604591" y="5221356"/>
            <a:ext cx="669311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Bab- </a:t>
            </a:r>
            <a:r>
              <a:rPr lang="en-US" b="1" dirty="0" err="1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Alkhalil</a:t>
            </a:r>
            <a:r>
              <a:rPr lang="en-US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Jaffa, Palestine 1920</a:t>
            </a:r>
            <a:endParaRPr lang="ar-JO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JO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باب الخليل مدينة يافاو فلسطين عام 1920</a:t>
            </a:r>
          </a:p>
          <a:p>
            <a:endParaRPr lang="en-US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صورة لمظاهر الحياة في فلسطين قبل النكبة">
            <a:extLst>
              <a:ext uri="{FF2B5EF4-FFF2-40B4-BE49-F238E27FC236}">
                <a16:creationId xmlns:a16="http://schemas.microsoft.com/office/drawing/2014/main" id="{7503B06F-5822-40EC-86BD-34EB45288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1952"/>
            <a:ext cx="7620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4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 descr="Image result for ‫صور من فلسطين قبل 1948‬‎">
            <a:extLst>
              <a:ext uri="{FF2B5EF4-FFF2-40B4-BE49-F238E27FC236}">
                <a16:creationId xmlns:a16="http://schemas.microsoft.com/office/drawing/2014/main" id="{DB440B74-334D-46C6-98DE-62A4AF5F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0" y="1235902"/>
            <a:ext cx="5506784" cy="41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60215C-B029-4DE6-AFEC-FE13C0D541D2}"/>
              </a:ext>
            </a:extLst>
          </p:cNvPr>
          <p:cNvSpPr txBox="1"/>
          <p:nvPr/>
        </p:nvSpPr>
        <p:spPr>
          <a:xfrm>
            <a:off x="7553736" y="2260624"/>
            <a:ext cx="45189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Palestinian soccer team in Jaffa 1923</a:t>
            </a:r>
            <a:endParaRPr lang="ar-JO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JO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فرقة كرة القدم الاولى للمدرسة الثانوية – يافا - 1923</a:t>
            </a:r>
            <a:endParaRPr lang="en-US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US" sz="1100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21639-EFA1-43CB-BDB6-3762ADC11F07}"/>
              </a:ext>
            </a:extLst>
          </p:cNvPr>
          <p:cNvSpPr txBox="1"/>
          <p:nvPr/>
        </p:nvSpPr>
        <p:spPr>
          <a:xfrm>
            <a:off x="3114262" y="6361040"/>
            <a:ext cx="634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https://www.paldf.net/forum/showthread.php?t=1083231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2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88F59D-33FD-4AC9-A9B6-EADB910D6611}"/>
              </a:ext>
            </a:extLst>
          </p:cNvPr>
          <p:cNvSpPr/>
          <p:nvPr/>
        </p:nvSpPr>
        <p:spPr>
          <a:xfrm>
            <a:off x="5965388" y="2690190"/>
            <a:ext cx="57495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Sewer cover in Jaffa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Palestine .</a:t>
            </a:r>
            <a:r>
              <a:rPr lang="en-US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Dating back to the late 1930s . </a:t>
            </a:r>
            <a:endParaRPr lang="ar-JO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JO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غطاء منهل – الحكومة الفلسطينية – منطقة حيفا – أواخر 1930م</a:t>
            </a:r>
          </a:p>
          <a:p>
            <a:endParaRPr lang="en-US" b="1" dirty="0">
              <a:solidFill>
                <a:srgbClr val="141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4795F0A3-C1F1-40D0-B25D-AFB5F974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76" y="383735"/>
            <a:ext cx="3947623" cy="52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0B232-BEFA-4CFE-8D8E-C61AB7869019}"/>
              </a:ext>
            </a:extLst>
          </p:cNvPr>
          <p:cNvSpPr txBox="1"/>
          <p:nvPr/>
        </p:nvSpPr>
        <p:spPr>
          <a:xfrm>
            <a:off x="3499335" y="6296871"/>
            <a:ext cx="626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http://www.alquds.co.uk/?p=575991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2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0B232-BEFA-4CFE-8D8E-C61AB7869019}"/>
              </a:ext>
            </a:extLst>
          </p:cNvPr>
          <p:cNvSpPr txBox="1"/>
          <p:nvPr/>
        </p:nvSpPr>
        <p:spPr>
          <a:xfrm>
            <a:off x="4002916" y="6296871"/>
            <a:ext cx="626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http://www.abedkhattar.com/vb/showthread.php?t=328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16AF78-E933-464B-AFAA-102694CC7DB1}"/>
              </a:ext>
            </a:extLst>
          </p:cNvPr>
          <p:cNvGrpSpPr/>
          <p:nvPr/>
        </p:nvGrpSpPr>
        <p:grpSpPr>
          <a:xfrm>
            <a:off x="3367581" y="794551"/>
            <a:ext cx="6930120" cy="5657911"/>
            <a:chOff x="3447093" y="489751"/>
            <a:chExt cx="6930120" cy="56579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88F59D-33FD-4AC9-A9B6-EADB910D6611}"/>
                </a:ext>
              </a:extLst>
            </p:cNvPr>
            <p:cNvSpPr/>
            <p:nvPr/>
          </p:nvSpPr>
          <p:spPr>
            <a:xfrm>
              <a:off x="3684103" y="4916556"/>
              <a:ext cx="669311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14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Jerusalem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Palestine ,</a:t>
              </a:r>
              <a:r>
                <a:rPr lang="en-US" b="1" dirty="0">
                  <a:solidFill>
                    <a:srgbClr val="14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Dating back to 1934-1939</a:t>
              </a:r>
              <a:endParaRPr lang="ar-JO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ar-JO" b="1" dirty="0">
                  <a:solidFill>
                    <a:srgbClr val="14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القدس , فلسطين، بين عامي 1934-1939</a:t>
              </a:r>
              <a:r>
                <a:rPr lang="en-US" b="1" dirty="0">
                  <a:solidFill>
                    <a:srgbClr val="14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ar-JO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290" name="Picture 2" descr="صورة لمظاهر الحياة في فلسطين قبل النكبة">
              <a:extLst>
                <a:ext uri="{FF2B5EF4-FFF2-40B4-BE49-F238E27FC236}">
                  <a16:creationId xmlns:a16="http://schemas.microsoft.com/office/drawing/2014/main" id="{14F23D23-ABDC-490E-B180-FD83C86B4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093" y="489751"/>
              <a:ext cx="5756007" cy="4281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10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0B232-BEFA-4CFE-8D8E-C61AB7869019}"/>
              </a:ext>
            </a:extLst>
          </p:cNvPr>
          <p:cNvSpPr txBox="1"/>
          <p:nvPr/>
        </p:nvSpPr>
        <p:spPr>
          <a:xfrm>
            <a:off x="3843887" y="6455895"/>
            <a:ext cx="626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41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http://www.abedkhattar.com/vb/showthread.php?t=328</a:t>
            </a:r>
            <a:endParaRPr lang="en-US" dirty="0"/>
          </a:p>
        </p:txBody>
      </p:sp>
      <p:pic>
        <p:nvPicPr>
          <p:cNvPr id="14338" name="Picture 2" descr="صورة لمظاهر الحياة في فلسطين قبل النكبة">
            <a:extLst>
              <a:ext uri="{FF2B5EF4-FFF2-40B4-BE49-F238E27FC236}">
                <a16:creationId xmlns:a16="http://schemas.microsoft.com/office/drawing/2014/main" id="{8721F72F-F5CB-410F-99C7-547856FD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61" y="341263"/>
            <a:ext cx="5916683" cy="43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0F9A1C-C08A-4D6F-A3AB-FA79926D6DFB}"/>
              </a:ext>
            </a:extLst>
          </p:cNvPr>
          <p:cNvSpPr/>
          <p:nvPr/>
        </p:nvSpPr>
        <p:spPr>
          <a:xfrm>
            <a:off x="2981739" y="4629832"/>
            <a:ext cx="6454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Gate of the column”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Amood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seven-day long religious festival that was celebrated annually by Palestinian Muslims, beginning on the Friday before Good Friday in the old Orthodox Greek calendar</a:t>
            </a:r>
            <a:endParaRPr lang="ar-JO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JO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JO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باب العمود وقت انطلاق موكب موسم النبي موسى – مدينة القدس عام 1935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9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17</a:t>
            </a:fld>
            <a:endParaRPr lang="en-US"/>
          </a:p>
        </p:txBody>
      </p:sp>
      <p:pic>
        <p:nvPicPr>
          <p:cNvPr id="15362" name="Picture 2" descr="Image may contain: text">
            <a:extLst>
              <a:ext uri="{FF2B5EF4-FFF2-40B4-BE49-F238E27FC236}">
                <a16:creationId xmlns:a16="http://schemas.microsoft.com/office/drawing/2014/main" id="{AC3B5B37-F6A2-4B3F-8616-6881A6D1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88" y="0"/>
            <a:ext cx="3279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00453-EBC4-41E2-9C12-D29B203C8933}"/>
              </a:ext>
            </a:extLst>
          </p:cNvPr>
          <p:cNvSpPr txBox="1"/>
          <p:nvPr/>
        </p:nvSpPr>
        <p:spPr>
          <a:xfrm>
            <a:off x="6679097" y="1166191"/>
            <a:ext cx="369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new road that connects Jerusalem with Damascus</a:t>
            </a:r>
          </a:p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 , Palestine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07-29-1934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9AC79-D767-41E3-A02C-5B02EDB50728}"/>
              </a:ext>
            </a:extLst>
          </p:cNvPr>
          <p:cNvSpPr txBox="1"/>
          <p:nvPr/>
        </p:nvSpPr>
        <p:spPr>
          <a:xfrm>
            <a:off x="6387548" y="5804451"/>
            <a:ext cx="3988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https://www.facebook.com/khazaaen/photos/a.1775891526020437.1073741828.1774150469527876/2046088229000764/?type=3&amp;theater</a:t>
            </a:r>
          </a:p>
        </p:txBody>
      </p:sp>
    </p:spTree>
    <p:extLst>
      <p:ext uri="{BB962C8B-B14F-4D97-AF65-F5344CB8AC3E}">
        <p14:creationId xmlns:p14="http://schemas.microsoft.com/office/powerpoint/2010/main" val="2127361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00453-EBC4-41E2-9C12-D29B203C8933}"/>
              </a:ext>
            </a:extLst>
          </p:cNvPr>
          <p:cNvSpPr txBox="1"/>
          <p:nvPr/>
        </p:nvSpPr>
        <p:spPr>
          <a:xfrm>
            <a:off x="8070574" y="1908315"/>
            <a:ext cx="3816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children Mary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Akkawi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Fahd Al-Najjar at the Palestinian Radio House in Jerusalem. 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1940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9AC79-D767-41E3-A02C-5B02EDB50728}"/>
              </a:ext>
            </a:extLst>
          </p:cNvPr>
          <p:cNvSpPr txBox="1"/>
          <p:nvPr/>
        </p:nvSpPr>
        <p:spPr>
          <a:xfrm>
            <a:off x="8070574" y="5804451"/>
            <a:ext cx="3988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https://www.facebook.com/khazaaen/photos/a.1775891526020437.1073741828.1774150469527876/2046088229000764/?type=3&amp;theater</a:t>
            </a:r>
          </a:p>
        </p:txBody>
      </p:sp>
      <p:pic>
        <p:nvPicPr>
          <p:cNvPr id="16386" name="Picture 2" descr="https://scontent-atl3-1.xx.fbcdn.net/v/t1.0-9/29425291_2044137302529190_6657130365984964608_n.jpg?_nc_cat=0&amp;oh=452b05cb7d74c7514715cd391f656ec1&amp;oe=5B70108A">
            <a:extLst>
              <a:ext uri="{FF2B5EF4-FFF2-40B4-BE49-F238E27FC236}">
                <a16:creationId xmlns:a16="http://schemas.microsoft.com/office/drawing/2014/main" id="{5BC564B5-74C8-4BDB-966E-2E16FEE59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12" y="1391306"/>
            <a:ext cx="5484926" cy="43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60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8A20C-9D61-4707-AF10-3C764DC2B9C0}"/>
              </a:ext>
            </a:extLst>
          </p:cNvPr>
          <p:cNvSpPr txBox="1"/>
          <p:nvPr/>
        </p:nvSpPr>
        <p:spPr>
          <a:xfrm>
            <a:off x="2835335" y="3241734"/>
            <a:ext cx="80175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is it still true that Palestine did not exist before 1948 ?</a:t>
            </a:r>
          </a:p>
        </p:txBody>
      </p:sp>
    </p:spTree>
    <p:extLst>
      <p:ext uri="{BB962C8B-B14F-4D97-AF65-F5344CB8AC3E}">
        <p14:creationId xmlns:p14="http://schemas.microsoft.com/office/powerpoint/2010/main" val="338671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2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F878A56-0253-4762-AAB8-A1140AA863FC}"/>
              </a:ext>
            </a:extLst>
          </p:cNvPr>
          <p:cNvGrpSpPr/>
          <p:nvPr/>
        </p:nvGrpSpPr>
        <p:grpSpPr>
          <a:xfrm>
            <a:off x="0" y="-87089"/>
            <a:ext cx="13045277" cy="6988628"/>
            <a:chOff x="0" y="-87089"/>
            <a:chExt cx="13045277" cy="6988628"/>
          </a:xfrm>
        </p:grpSpPr>
        <p:pic>
          <p:nvPicPr>
            <p:cNvPr id="2064" name="Picture 16" descr="Image result for ‫مسلمين ومسيحين في القدس‬‎">
              <a:extLst>
                <a:ext uri="{FF2B5EF4-FFF2-40B4-BE49-F238E27FC236}">
                  <a16:creationId xmlns:a16="http://schemas.microsoft.com/office/drawing/2014/main" id="{96EDB2B9-0E0B-4B3C-9ABD-983968B00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87089"/>
              <a:ext cx="13045277" cy="695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D8F29C-E346-4D7F-9DF8-D4F153A24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7280" y="-78849"/>
              <a:ext cx="2483407" cy="6980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54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8A20C-9D61-4707-AF10-3C764DC2B9C0}"/>
              </a:ext>
            </a:extLst>
          </p:cNvPr>
          <p:cNvSpPr txBox="1"/>
          <p:nvPr/>
        </p:nvSpPr>
        <p:spPr>
          <a:xfrm>
            <a:off x="2769075" y="2208063"/>
            <a:ext cx="801756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"No people anywhere in the world would accept being expelled in masse from their own country; how can anyone require the people of Palestine to accept a punishment which nobody else would tolerate?" </a:t>
            </a:r>
          </a:p>
          <a:p>
            <a:pPr algn="just"/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Bertrand Russell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159E4-345F-4B94-81B7-0AF00B3A7BE1}"/>
              </a:ext>
            </a:extLst>
          </p:cNvPr>
          <p:cNvSpPr txBox="1"/>
          <p:nvPr/>
        </p:nvSpPr>
        <p:spPr>
          <a:xfrm>
            <a:off x="1789043" y="5897217"/>
            <a:ext cx="974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Bertrand Arthur William Russell, 3rd Earl Russell, OM, FRS was a British philosopher, logician, mathematician, historian, writer, social critic, political activist and Nobel laureate</a:t>
            </a:r>
          </a:p>
        </p:txBody>
      </p:sp>
    </p:spTree>
    <p:extLst>
      <p:ext uri="{BB962C8B-B14F-4D97-AF65-F5344CB8AC3E}">
        <p14:creationId xmlns:p14="http://schemas.microsoft.com/office/powerpoint/2010/main" val="391727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Image result for golda meir quotes about beauty">
            <a:extLst>
              <a:ext uri="{FF2B5EF4-FFF2-40B4-BE49-F238E27FC236}">
                <a16:creationId xmlns:a16="http://schemas.microsoft.com/office/drawing/2014/main" id="{5740FEE8-359B-439F-A8AE-4D2CF4FA1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60" y="1465944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BB15A5-BEA3-474E-B2F0-2E5AA3A20EEC}"/>
              </a:ext>
            </a:extLst>
          </p:cNvPr>
          <p:cNvSpPr txBox="1"/>
          <p:nvPr/>
        </p:nvSpPr>
        <p:spPr>
          <a:xfrm>
            <a:off x="1369635" y="6386286"/>
            <a:ext cx="9762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https://www.haaretz.com/.premium-17-golda-meir-quotes-on-her-117th-birthday-1.5356683</a:t>
            </a:r>
          </a:p>
        </p:txBody>
      </p:sp>
    </p:spTree>
    <p:extLst>
      <p:ext uri="{BB962C8B-B14F-4D97-AF65-F5344CB8AC3E}">
        <p14:creationId xmlns:p14="http://schemas.microsoft.com/office/powerpoint/2010/main" val="159699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52191-9AD5-454A-9A20-949BCA55EC36}"/>
              </a:ext>
            </a:extLst>
          </p:cNvPr>
          <p:cNvSpPr txBox="1"/>
          <p:nvPr/>
        </p:nvSpPr>
        <p:spPr>
          <a:xfrm>
            <a:off x="3817257" y="856343"/>
            <a:ext cx="5312229" cy="428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D1345-EC60-4A70-9792-B5A5E41B0B62}"/>
              </a:ext>
            </a:extLst>
          </p:cNvPr>
          <p:cNvSpPr txBox="1"/>
          <p:nvPr/>
        </p:nvSpPr>
        <p:spPr>
          <a:xfrm>
            <a:off x="3178628" y="2690336"/>
            <a:ext cx="7634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 Women, beautiful women, powerful women think about making the world a better place to live in </a:t>
            </a:r>
          </a:p>
        </p:txBody>
      </p:sp>
    </p:spTree>
    <p:extLst>
      <p:ext uri="{BB962C8B-B14F-4D97-AF65-F5344CB8AC3E}">
        <p14:creationId xmlns:p14="http://schemas.microsoft.com/office/powerpoint/2010/main" val="225234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Image result for angelina jolie and refugees">
            <a:extLst>
              <a:ext uri="{FF2B5EF4-FFF2-40B4-BE49-F238E27FC236}">
                <a16:creationId xmlns:a16="http://schemas.microsoft.com/office/drawing/2014/main" id="{837A119D-ECC1-4E0A-BCCC-8D1753BA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35" y="1103086"/>
            <a:ext cx="6473222" cy="43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13F0-07EA-4FDD-8EF2-47042B9DFA95}"/>
              </a:ext>
            </a:extLst>
          </p:cNvPr>
          <p:cNvSpPr txBox="1"/>
          <p:nvPr/>
        </p:nvSpPr>
        <p:spPr>
          <a:xfrm>
            <a:off x="3084435" y="5704114"/>
            <a:ext cx="658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UNHCR Special Envoy Angelina Jolie records the stories of refugees </a:t>
            </a:r>
          </a:p>
        </p:txBody>
      </p:sp>
    </p:spTree>
    <p:extLst>
      <p:ext uri="{BB962C8B-B14F-4D97-AF65-F5344CB8AC3E}">
        <p14:creationId xmlns:p14="http://schemas.microsoft.com/office/powerpoint/2010/main" val="280049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8113F0-07EA-4FDD-8EF2-47042B9DFA95}"/>
              </a:ext>
            </a:extLst>
          </p:cNvPr>
          <p:cNvSpPr txBox="1"/>
          <p:nvPr/>
        </p:nvSpPr>
        <p:spPr>
          <a:xfrm>
            <a:off x="3084435" y="5704114"/>
            <a:ext cx="658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Oprah Winfrey Leadership Academy for Girls – South Africa</a:t>
            </a:r>
          </a:p>
        </p:txBody>
      </p:sp>
      <p:pic>
        <p:nvPicPr>
          <p:cNvPr id="3074" name="Picture 2" descr="Image result for oprah winfrey in south africa">
            <a:extLst>
              <a:ext uri="{FF2B5EF4-FFF2-40B4-BE49-F238E27FC236}">
                <a16:creationId xmlns:a16="http://schemas.microsoft.com/office/drawing/2014/main" id="{2458AAE3-C012-481E-8494-D6A3E640A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08" y="430456"/>
            <a:ext cx="6210733" cy="40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prah winfrey in south africa">
            <a:extLst>
              <a:ext uri="{FF2B5EF4-FFF2-40B4-BE49-F238E27FC236}">
                <a16:creationId xmlns:a16="http://schemas.microsoft.com/office/drawing/2014/main" id="{97D79EB1-CB60-4B02-9ABD-4C953E16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39" y="2114872"/>
            <a:ext cx="4413555" cy="296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40D55-2B1C-4195-B011-BADBC9509D17}"/>
              </a:ext>
            </a:extLst>
          </p:cNvPr>
          <p:cNvSpPr txBox="1"/>
          <p:nvPr/>
        </p:nvSpPr>
        <p:spPr>
          <a:xfrm>
            <a:off x="2801257" y="2931887"/>
            <a:ext cx="6720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that woman, Golda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her inner resources in a different way. 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6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9C7A0-F2FD-4413-A2F4-98276B6B4A30}"/>
              </a:ext>
            </a:extLst>
          </p:cNvPr>
          <p:cNvSpPr/>
          <p:nvPr/>
        </p:nvSpPr>
        <p:spPr>
          <a:xfrm>
            <a:off x="1961322" y="6392379"/>
            <a:ext cx="83089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https://www.haaretz.com/.premium-17-golda-meir-quotes-on-her-117th-birthday-1.5356683</a:t>
            </a:r>
          </a:p>
        </p:txBody>
      </p:sp>
      <p:pic>
        <p:nvPicPr>
          <p:cNvPr id="4100" name="Picture 4" descr="Image result for golda meir quote about palestine">
            <a:extLst>
              <a:ext uri="{FF2B5EF4-FFF2-40B4-BE49-F238E27FC236}">
                <a16:creationId xmlns:a16="http://schemas.microsoft.com/office/drawing/2014/main" id="{35915D17-B59A-4DF9-82E2-97BCC88E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205951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3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A4449-1FA8-4501-9C3D-B16E98C1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4B8C2-FC64-40EB-800B-E5C234D4557C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57471-F58C-483C-B298-6E0467EF0F92}"/>
              </a:ext>
            </a:extLst>
          </p:cNvPr>
          <p:cNvSpPr txBox="1"/>
          <p:nvPr/>
        </p:nvSpPr>
        <p:spPr>
          <a:xfrm>
            <a:off x="4034972" y="2921168"/>
            <a:ext cx="5021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there a Palestinian or Palestine before 1948?</a:t>
            </a:r>
          </a:p>
        </p:txBody>
      </p:sp>
    </p:spTree>
    <p:extLst>
      <p:ext uri="{BB962C8B-B14F-4D97-AF65-F5344CB8AC3E}">
        <p14:creationId xmlns:p14="http://schemas.microsoft.com/office/powerpoint/2010/main" val="28353411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palestine theme">
      <a:dk1>
        <a:sysClr val="windowText" lastClr="000000"/>
      </a:dk1>
      <a:lt1>
        <a:srgbClr val="D4F5D3"/>
      </a:lt1>
      <a:dk2>
        <a:srgbClr val="000000"/>
      </a:dk2>
      <a:lt2>
        <a:srgbClr val="79DF76"/>
      </a:lt2>
      <a:accent1>
        <a:srgbClr val="000000"/>
      </a:accent1>
      <a:accent2>
        <a:srgbClr val="32CC2A"/>
      </a:accent2>
      <a:accent3>
        <a:srgbClr val="000000"/>
      </a:accent3>
      <a:accent4>
        <a:srgbClr val="FF0000"/>
      </a:accent4>
      <a:accent5>
        <a:srgbClr val="32CC2A"/>
      </a:accent5>
      <a:accent6>
        <a:srgbClr val="000000"/>
      </a:accent6>
      <a:hlink>
        <a:srgbClr val="FF0000"/>
      </a:hlink>
      <a:folHlink>
        <a:srgbClr val="00000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8197</TotalTime>
  <Words>498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Salem, Fatema B</dc:creator>
  <cp:lastModifiedBy>Salem, Fatema B</cp:lastModifiedBy>
  <cp:revision>110</cp:revision>
  <dcterms:created xsi:type="dcterms:W3CDTF">2018-03-18T14:58:06Z</dcterms:created>
  <dcterms:modified xsi:type="dcterms:W3CDTF">2018-04-04T21:37:49Z</dcterms:modified>
</cp:coreProperties>
</file>