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71" r:id="rId3"/>
    <p:sldId id="259" r:id="rId4"/>
    <p:sldId id="280" r:id="rId5"/>
    <p:sldId id="260" r:id="rId6"/>
    <p:sldId id="261" r:id="rId7"/>
    <p:sldId id="262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8" r:id="rId20"/>
    <p:sldId id="277" r:id="rId21"/>
    <p:sldId id="279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43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0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751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8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6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0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6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3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7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7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E467-D1C7-43DD-B74E-79C80413DC9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0EC106-88AC-401E-BC36-55233A7C3A5E}"/>
              </a:ext>
            </a:extLst>
          </p:cNvPr>
          <p:cNvSpPr txBox="1"/>
          <p:nvPr/>
        </p:nvSpPr>
        <p:spPr>
          <a:xfrm>
            <a:off x="2670628" y="1059543"/>
            <a:ext cx="521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East Carolina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9819C-BACC-4432-A72D-407BD98B01CA}"/>
              </a:ext>
            </a:extLst>
          </p:cNvPr>
          <p:cNvSpPr txBox="1"/>
          <p:nvPr/>
        </p:nvSpPr>
        <p:spPr>
          <a:xfrm>
            <a:off x="2162628" y="2569028"/>
            <a:ext cx="6168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Palestinian Embroidery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Palestinian Proudness and Threads of History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EEA6C-AD30-4510-B25C-B2F17B078B7A}"/>
              </a:ext>
            </a:extLst>
          </p:cNvPr>
          <p:cNvSpPr txBox="1"/>
          <p:nvPr/>
        </p:nvSpPr>
        <p:spPr>
          <a:xfrm>
            <a:off x="1770740" y="5776686"/>
            <a:ext cx="656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Presented By: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Fatema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Salem</a:t>
            </a:r>
          </a:p>
        </p:txBody>
      </p:sp>
    </p:spTree>
    <p:extLst>
      <p:ext uri="{BB962C8B-B14F-4D97-AF65-F5344CB8AC3E}">
        <p14:creationId xmlns:p14="http://schemas.microsoft.com/office/powerpoint/2010/main" val="142632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265462" y="381867"/>
            <a:ext cx="40543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Proudness of the Region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6A668-62BA-4777-A871-7A20A8CF4AFD}"/>
              </a:ext>
            </a:extLst>
          </p:cNvPr>
          <p:cNvSpPr txBox="1"/>
          <p:nvPr/>
        </p:nvSpPr>
        <p:spPr>
          <a:xfrm>
            <a:off x="3339548" y="5685183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Jericho</a:t>
            </a:r>
            <a:endParaRPr lang="ar-JO" b="1" dirty="0"/>
          </a:p>
          <a:p>
            <a:pPr algn="ctr"/>
            <a:r>
              <a:rPr lang="ar-JO" b="1" dirty="0"/>
              <a:t>أريحا </a:t>
            </a:r>
            <a:endParaRPr lang="en-US" b="1" dirty="0"/>
          </a:p>
        </p:txBody>
      </p:sp>
      <p:pic>
        <p:nvPicPr>
          <p:cNvPr id="10242" name="Picture 2" descr="Image may contain: one or more people and people standing">
            <a:extLst>
              <a:ext uri="{FF2B5EF4-FFF2-40B4-BE49-F238E27FC236}">
                <a16:creationId xmlns:a16="http://schemas.microsoft.com/office/drawing/2014/main" id="{1C44EC27-3F15-4880-9DCE-D1516F1D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19" y="1143793"/>
            <a:ext cx="6046690" cy="43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7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265462" y="381867"/>
            <a:ext cx="40543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Proudness of the Region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6A668-62BA-4777-A871-7A20A8CF4AFD}"/>
              </a:ext>
            </a:extLst>
          </p:cNvPr>
          <p:cNvSpPr txBox="1"/>
          <p:nvPr/>
        </p:nvSpPr>
        <p:spPr>
          <a:xfrm>
            <a:off x="3419060" y="5685183"/>
            <a:ext cx="31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JO" b="1" dirty="0"/>
          </a:p>
          <a:p>
            <a:pPr algn="ctr"/>
            <a:r>
              <a:rPr lang="en-US" b="1" dirty="0"/>
              <a:t>Hebron</a:t>
            </a:r>
            <a:endParaRPr lang="ar-JO" b="1" dirty="0"/>
          </a:p>
          <a:p>
            <a:pPr algn="ctr"/>
            <a:r>
              <a:rPr lang="ar-JO" b="1" dirty="0"/>
              <a:t>الخليل</a:t>
            </a:r>
            <a:endParaRPr lang="en-US" b="1" dirty="0"/>
          </a:p>
        </p:txBody>
      </p:sp>
      <p:pic>
        <p:nvPicPr>
          <p:cNvPr id="11266" name="Picture 2" descr="Image may contain: 1 person, smiling">
            <a:extLst>
              <a:ext uri="{FF2B5EF4-FFF2-40B4-BE49-F238E27FC236}">
                <a16:creationId xmlns:a16="http://schemas.microsoft.com/office/drawing/2014/main" id="{CED14C27-101E-412E-9811-B09C9F46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28" y="1117950"/>
            <a:ext cx="2917342" cy="438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265462" y="381867"/>
            <a:ext cx="40543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Proudness of the Region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6A668-62BA-4777-A871-7A20A8CF4AFD}"/>
              </a:ext>
            </a:extLst>
          </p:cNvPr>
          <p:cNvSpPr txBox="1"/>
          <p:nvPr/>
        </p:nvSpPr>
        <p:spPr>
          <a:xfrm>
            <a:off x="4187687" y="5512906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Birzeit</a:t>
            </a:r>
            <a:endParaRPr lang="ar-JO" b="1" dirty="0"/>
          </a:p>
          <a:p>
            <a:pPr algn="ctr"/>
            <a:r>
              <a:rPr lang="ar-JO" b="1" dirty="0"/>
              <a:t>بيرزيت</a:t>
            </a:r>
            <a:endParaRPr lang="en-US" b="1" dirty="0"/>
          </a:p>
        </p:txBody>
      </p:sp>
      <p:pic>
        <p:nvPicPr>
          <p:cNvPr id="12290" name="Picture 2" descr="Image may contain: 3 people, people sitting and text">
            <a:extLst>
              <a:ext uri="{FF2B5EF4-FFF2-40B4-BE49-F238E27FC236}">
                <a16:creationId xmlns:a16="http://schemas.microsoft.com/office/drawing/2014/main" id="{2852BBC1-268A-4981-ACF3-08F76C4C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1646582"/>
            <a:ext cx="5449430" cy="3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9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265462" y="381867"/>
            <a:ext cx="40543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Proudness of the Region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6A668-62BA-4777-A871-7A20A8CF4AFD}"/>
              </a:ext>
            </a:extLst>
          </p:cNvPr>
          <p:cNvSpPr txBox="1"/>
          <p:nvPr/>
        </p:nvSpPr>
        <p:spPr>
          <a:xfrm>
            <a:off x="3882888" y="5579166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Jerusalem</a:t>
            </a:r>
            <a:endParaRPr lang="ar-JO" b="1" dirty="0"/>
          </a:p>
          <a:p>
            <a:pPr algn="ctr"/>
            <a:r>
              <a:rPr lang="ar-JO" b="1" dirty="0"/>
              <a:t>القدس</a:t>
            </a:r>
            <a:endParaRPr lang="en-US" b="1" dirty="0"/>
          </a:p>
        </p:txBody>
      </p:sp>
      <p:pic>
        <p:nvPicPr>
          <p:cNvPr id="13314" name="Picture 2" descr="Image may contain: 4 people, people smiling, people standing, outdoor and text">
            <a:extLst>
              <a:ext uri="{FF2B5EF4-FFF2-40B4-BE49-F238E27FC236}">
                <a16:creationId xmlns:a16="http://schemas.microsoft.com/office/drawing/2014/main" id="{8725CA06-F69C-45E5-AB86-6DE09827B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54" y="1077995"/>
            <a:ext cx="4741932" cy="42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265462" y="381867"/>
            <a:ext cx="40543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Proudness of the Region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6A668-62BA-4777-A871-7A20A8CF4AFD}"/>
              </a:ext>
            </a:extLst>
          </p:cNvPr>
          <p:cNvSpPr txBox="1"/>
          <p:nvPr/>
        </p:nvSpPr>
        <p:spPr>
          <a:xfrm>
            <a:off x="3606055" y="5579166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Ramallah</a:t>
            </a:r>
            <a:endParaRPr lang="ar-JO" b="1" dirty="0"/>
          </a:p>
          <a:p>
            <a:pPr algn="ctr"/>
            <a:r>
              <a:rPr lang="ar-JO" b="1" dirty="0"/>
              <a:t>رام الله</a:t>
            </a:r>
            <a:endParaRPr lang="en-US" b="1" dirty="0"/>
          </a:p>
        </p:txBody>
      </p:sp>
      <p:pic>
        <p:nvPicPr>
          <p:cNvPr id="14338" name="Picture 2" descr="Image may contain: 8 people, people sitting">
            <a:extLst>
              <a:ext uri="{FF2B5EF4-FFF2-40B4-BE49-F238E27FC236}">
                <a16:creationId xmlns:a16="http://schemas.microsoft.com/office/drawing/2014/main" id="{35ED5C1A-7F5D-4983-BD0E-6D2D0A23F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0" y="1152554"/>
            <a:ext cx="5980004" cy="420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6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265462" y="381867"/>
            <a:ext cx="40543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Proudness of the Region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6A668-62BA-4777-A871-7A20A8CF4AFD}"/>
              </a:ext>
            </a:extLst>
          </p:cNvPr>
          <p:cNvSpPr txBox="1"/>
          <p:nvPr/>
        </p:nvSpPr>
        <p:spPr>
          <a:xfrm>
            <a:off x="3606055" y="5897218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Beit – Dajan</a:t>
            </a:r>
            <a:r>
              <a:rPr lang="ar-JO" b="1" dirty="0"/>
              <a:t> </a:t>
            </a:r>
            <a:r>
              <a:rPr lang="en-US" b="1" dirty="0"/>
              <a:t>- Jaffa </a:t>
            </a:r>
            <a:endParaRPr lang="ar-JO" b="1" dirty="0"/>
          </a:p>
          <a:p>
            <a:pPr algn="ctr"/>
            <a:r>
              <a:rPr lang="ar-JO" b="1" dirty="0"/>
              <a:t>حيفا</a:t>
            </a:r>
            <a:endParaRPr lang="en-US" b="1" dirty="0"/>
          </a:p>
        </p:txBody>
      </p:sp>
      <p:pic>
        <p:nvPicPr>
          <p:cNvPr id="16386" name="Picture 2" descr="Image result for jaffa traditional dress">
            <a:extLst>
              <a:ext uri="{FF2B5EF4-FFF2-40B4-BE49-F238E27FC236}">
                <a16:creationId xmlns:a16="http://schemas.microsoft.com/office/drawing/2014/main" id="{4E0C5A3A-75B8-4D44-B763-41889748B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55" y="963232"/>
            <a:ext cx="33337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2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265462" y="381867"/>
            <a:ext cx="40543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Proudness of the Region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6A668-62BA-4777-A871-7A20A8CF4AFD}"/>
              </a:ext>
            </a:extLst>
          </p:cNvPr>
          <p:cNvSpPr txBox="1"/>
          <p:nvPr/>
        </p:nvSpPr>
        <p:spPr>
          <a:xfrm>
            <a:off x="3606055" y="5897218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Gaza</a:t>
            </a:r>
            <a:endParaRPr lang="ar-JO" b="1" dirty="0"/>
          </a:p>
          <a:p>
            <a:pPr algn="ctr"/>
            <a:r>
              <a:rPr lang="ar-JO" b="1" dirty="0"/>
              <a:t>غزة</a:t>
            </a:r>
            <a:endParaRPr lang="en-US" b="1" dirty="0"/>
          </a:p>
        </p:txBody>
      </p:sp>
      <p:pic>
        <p:nvPicPr>
          <p:cNvPr id="19458" name="Picture 2" descr="Image result for ‫الثوب الفلسطيني لمنطقة يافا‬‎">
            <a:extLst>
              <a:ext uri="{FF2B5EF4-FFF2-40B4-BE49-F238E27FC236}">
                <a16:creationId xmlns:a16="http://schemas.microsoft.com/office/drawing/2014/main" id="{B74815BC-C73D-4B9D-87F8-25FEA8071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55" y="1255954"/>
            <a:ext cx="3044548" cy="43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74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265462" y="381867"/>
            <a:ext cx="40543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Proudness of the Region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6A668-62BA-4777-A871-7A20A8CF4AFD}"/>
              </a:ext>
            </a:extLst>
          </p:cNvPr>
          <p:cNvSpPr txBox="1"/>
          <p:nvPr/>
        </p:nvSpPr>
        <p:spPr>
          <a:xfrm>
            <a:off x="3606055" y="5897218"/>
            <a:ext cx="31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Haifa </a:t>
            </a:r>
          </a:p>
          <a:p>
            <a:pPr algn="ctr"/>
            <a:r>
              <a:rPr lang="ar-JO" b="1" dirty="0"/>
              <a:t>حيفا</a:t>
            </a:r>
            <a:endParaRPr lang="en-US" b="1" dirty="0"/>
          </a:p>
        </p:txBody>
      </p:sp>
      <p:pic>
        <p:nvPicPr>
          <p:cNvPr id="20482" name="Picture 2" descr="http://www.aljabha.org/q/images/zie-falastini.jpg">
            <a:extLst>
              <a:ext uri="{FF2B5EF4-FFF2-40B4-BE49-F238E27FC236}">
                <a16:creationId xmlns:a16="http://schemas.microsoft.com/office/drawing/2014/main" id="{093372EF-3A14-4BEA-98A8-1894C113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55" y="1204181"/>
            <a:ext cx="3180522" cy="469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00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AECBAB-AF1D-4A9A-9680-4AD4332F8E6C}"/>
              </a:ext>
            </a:extLst>
          </p:cNvPr>
          <p:cNvSpPr txBox="1"/>
          <p:nvPr/>
        </p:nvSpPr>
        <p:spPr>
          <a:xfrm>
            <a:off x="384313" y="463825"/>
            <a:ext cx="6082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carry the history of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Palestine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us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17C2A-09C7-4997-AB26-37A63E78D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0" y="2456941"/>
            <a:ext cx="3086100" cy="1735931"/>
          </a:xfrm>
          <a:prstGeom prst="rect">
            <a:avLst/>
          </a:prstGeom>
        </p:spPr>
      </p:pic>
      <p:pic>
        <p:nvPicPr>
          <p:cNvPr id="9" name="Picture 8" descr="A picture containing person, red, cellphone, phone&#10;&#10;Description generated with very high confidence">
            <a:extLst>
              <a:ext uri="{FF2B5EF4-FFF2-40B4-BE49-F238E27FC236}">
                <a16:creationId xmlns:a16="http://schemas.microsoft.com/office/drawing/2014/main" id="{63A15B3C-F2E1-45EE-9843-585D4BC48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4" y="3884140"/>
            <a:ext cx="3169931" cy="2377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C1297-194A-4B6E-8C88-AF7B138BDD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1775" y="1219201"/>
            <a:ext cx="2580417" cy="323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6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AECBAB-AF1D-4A9A-9680-4AD4332F8E6C}"/>
              </a:ext>
            </a:extLst>
          </p:cNvPr>
          <p:cNvSpPr txBox="1"/>
          <p:nvPr/>
        </p:nvSpPr>
        <p:spPr>
          <a:xfrm>
            <a:off x="384313" y="463825"/>
            <a:ext cx="6082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Nostalgia </a:t>
            </a:r>
          </a:p>
        </p:txBody>
      </p:sp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45824F75-45C9-4579-9560-8C0B30266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2" y="1459318"/>
            <a:ext cx="4894943" cy="48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0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3164D7-FFDB-418A-9ED5-A9A88D5D111E}"/>
              </a:ext>
            </a:extLst>
          </p:cNvPr>
          <p:cNvSpPr/>
          <p:nvPr/>
        </p:nvSpPr>
        <p:spPr>
          <a:xfrm>
            <a:off x="1523934" y="699110"/>
            <a:ext cx="46966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more than a Hand Craft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0D0372-1136-4DCB-8A18-847DEDB43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791" y="1929483"/>
            <a:ext cx="5739848" cy="34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46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AECBAB-AF1D-4A9A-9680-4AD4332F8E6C}"/>
              </a:ext>
            </a:extLst>
          </p:cNvPr>
          <p:cNvSpPr txBox="1"/>
          <p:nvPr/>
        </p:nvSpPr>
        <p:spPr>
          <a:xfrm>
            <a:off x="-65630" y="1305653"/>
            <a:ext cx="6082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 </a:t>
            </a:r>
          </a:p>
        </p:txBody>
      </p:sp>
      <p:pic>
        <p:nvPicPr>
          <p:cNvPr id="21506" name="Picture 2" descr="Image result for ‫قص شجر الزيتون في فلسطين من قبل الاحتلال‬‎">
            <a:extLst>
              <a:ext uri="{FF2B5EF4-FFF2-40B4-BE49-F238E27FC236}">
                <a16:creationId xmlns:a16="http://schemas.microsoft.com/office/drawing/2014/main" id="{020E98FD-FD32-420D-9982-2CA04165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28" y="1198789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Related image">
            <a:extLst>
              <a:ext uri="{FF2B5EF4-FFF2-40B4-BE49-F238E27FC236}">
                <a16:creationId xmlns:a16="http://schemas.microsoft.com/office/drawing/2014/main" id="{3D90ABDC-6D66-4A34-A8A3-B9C01D2F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07" y="3929852"/>
            <a:ext cx="4230048" cy="26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5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D4BB1A-E7B6-422A-905D-230A90B921D4}"/>
              </a:ext>
            </a:extLst>
          </p:cNvPr>
          <p:cNvSpPr txBox="1"/>
          <p:nvPr/>
        </p:nvSpPr>
        <p:spPr>
          <a:xfrm>
            <a:off x="2451652" y="954157"/>
            <a:ext cx="4691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Future of Freedom</a:t>
            </a:r>
          </a:p>
        </p:txBody>
      </p:sp>
      <p:pic>
        <p:nvPicPr>
          <p:cNvPr id="24580" name="Picture 4" descr="Image result for palestine will be free traditional dress">
            <a:extLst>
              <a:ext uri="{FF2B5EF4-FFF2-40B4-BE49-F238E27FC236}">
                <a16:creationId xmlns:a16="http://schemas.microsoft.com/office/drawing/2014/main" id="{8B3088D3-8B5E-419B-8813-EE8A0666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10" y="2031954"/>
            <a:ext cx="60483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71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8EE35F-09CE-4BA6-821A-5F7F7DA12BED}"/>
              </a:ext>
            </a:extLst>
          </p:cNvPr>
          <p:cNvSpPr txBox="1"/>
          <p:nvPr/>
        </p:nvSpPr>
        <p:spPr>
          <a:xfrm>
            <a:off x="2345635" y="1229927"/>
            <a:ext cx="54049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Thank You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</a:rPr>
              <a:t>From </a:t>
            </a:r>
            <a:r>
              <a:rPr lang="en-US" sz="7200" b="1" dirty="0">
                <a:solidFill>
                  <a:schemeClr val="bg1">
                    <a:lumMod val="25000"/>
                  </a:schemeClr>
                </a:solidFill>
              </a:rPr>
              <a:t>Palestine </a:t>
            </a:r>
            <a:r>
              <a:rPr lang="en-US" sz="7200" b="1" dirty="0">
                <a:solidFill>
                  <a:srgbClr val="FFFFFF"/>
                </a:solidFill>
              </a:rPr>
              <a:t>with</a:t>
            </a:r>
            <a:r>
              <a:rPr lang="en-US" sz="7200" b="1" dirty="0"/>
              <a:t> love</a:t>
            </a:r>
          </a:p>
        </p:txBody>
      </p:sp>
      <p:pic>
        <p:nvPicPr>
          <p:cNvPr id="26626" name="Picture 2" descr="Image result for peace in palestine">
            <a:extLst>
              <a:ext uri="{FF2B5EF4-FFF2-40B4-BE49-F238E27FC236}">
                <a16:creationId xmlns:a16="http://schemas.microsoft.com/office/drawing/2014/main" id="{EFD6014D-66EC-4287-AE5C-4A7887CB5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" y="1971656"/>
            <a:ext cx="1567542" cy="17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6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1777555" y="633658"/>
            <a:ext cx="4076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Symbolize Good Health</a:t>
            </a:r>
          </a:p>
        </p:txBody>
      </p:sp>
      <p:pic>
        <p:nvPicPr>
          <p:cNvPr id="3074" name="Picture 2" descr="Image result for birzeit palestinian embroidery">
            <a:extLst>
              <a:ext uri="{FF2B5EF4-FFF2-40B4-BE49-F238E27FC236}">
                <a16:creationId xmlns:a16="http://schemas.microsoft.com/office/drawing/2014/main" id="{B7C17056-510F-4242-9F77-A0A8420ED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09" y="1815547"/>
            <a:ext cx="4695866" cy="352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9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1777555" y="633658"/>
            <a:ext cx="20633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Uniqueness</a:t>
            </a:r>
          </a:p>
        </p:txBody>
      </p:sp>
      <p:pic>
        <p:nvPicPr>
          <p:cNvPr id="4" name="Picture 3" descr="A person wearing a hat&#10;&#10;Description generated with very high confidence">
            <a:extLst>
              <a:ext uri="{FF2B5EF4-FFF2-40B4-BE49-F238E27FC236}">
                <a16:creationId xmlns:a16="http://schemas.microsoft.com/office/drawing/2014/main" id="{D216F33F-595F-46DA-95DE-AACD64C28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1" y="1187656"/>
            <a:ext cx="3866202" cy="51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3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1035432" y="633658"/>
            <a:ext cx="66592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Impressions of their daily surroundings</a:t>
            </a:r>
          </a:p>
        </p:txBody>
      </p:sp>
      <p:pic>
        <p:nvPicPr>
          <p:cNvPr id="2052" name="Picture 4" descr="Image may contain: 1 person, outdoor">
            <a:extLst>
              <a:ext uri="{FF2B5EF4-FFF2-40B4-BE49-F238E27FC236}">
                <a16:creationId xmlns:a16="http://schemas.microsoft.com/office/drawing/2014/main" id="{4BBCCCF9-4A7C-4BEB-AFBF-F9A551F8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39" y="1423538"/>
            <a:ext cx="3511964" cy="51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0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1378645" y="607153"/>
            <a:ext cx="10182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</a:p>
        </p:txBody>
      </p:sp>
      <p:pic>
        <p:nvPicPr>
          <p:cNvPr id="6148" name="Picture 4" descr="Image may contain: one or more people and closeup">
            <a:extLst>
              <a:ext uri="{FF2B5EF4-FFF2-40B4-BE49-F238E27FC236}">
                <a16:creationId xmlns:a16="http://schemas.microsoft.com/office/drawing/2014/main" id="{7B204FB3-2D46-49FD-8DBA-E084D473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56" y="1582272"/>
            <a:ext cx="5857460" cy="40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4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265462" y="381867"/>
            <a:ext cx="35654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Roots and indigeneity</a:t>
            </a:r>
          </a:p>
        </p:txBody>
      </p:sp>
      <p:pic>
        <p:nvPicPr>
          <p:cNvPr id="6146" name="Picture 2" descr="File:Ramallah woman 15029v.jpg">
            <a:extLst>
              <a:ext uri="{FF2B5EF4-FFF2-40B4-BE49-F238E27FC236}">
                <a16:creationId xmlns:a16="http://schemas.microsoft.com/office/drawing/2014/main" id="{E41C7C62-12B9-441A-9830-33758B1CC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55" y="443738"/>
            <a:ext cx="448627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DEF97-52F4-43D2-A456-5E3D73E26F15}"/>
              </a:ext>
            </a:extLst>
          </p:cNvPr>
          <p:cNvSpPr txBox="1"/>
          <p:nvPr/>
        </p:nvSpPr>
        <p:spPr>
          <a:xfrm>
            <a:off x="702659" y="1174404"/>
            <a:ext cx="195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Palestinian Lady Ramallah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1929 and 1946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F0DD0-763A-4372-B6A2-819CF2CA40C6}"/>
              </a:ext>
            </a:extLst>
          </p:cNvPr>
          <p:cNvSpPr txBox="1"/>
          <p:nvPr/>
        </p:nvSpPr>
        <p:spPr>
          <a:xfrm>
            <a:off x="4091402" y="6268278"/>
            <a:ext cx="46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https://commons.wikimedia.org/wiki/File:Ramallah_woman_15029v.jpg</a:t>
            </a:r>
          </a:p>
        </p:txBody>
      </p:sp>
    </p:spTree>
    <p:extLst>
      <p:ext uri="{BB962C8B-B14F-4D97-AF65-F5344CB8AC3E}">
        <p14:creationId xmlns:p14="http://schemas.microsoft.com/office/powerpoint/2010/main" val="141127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875063" y="381867"/>
            <a:ext cx="20781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6A668-62BA-4777-A871-7A20A8CF4AFD}"/>
              </a:ext>
            </a:extLst>
          </p:cNvPr>
          <p:cNvSpPr txBox="1"/>
          <p:nvPr/>
        </p:nvSpPr>
        <p:spPr>
          <a:xfrm>
            <a:off x="3339548" y="5685183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Henna Parties</a:t>
            </a:r>
            <a:endParaRPr lang="ar-JO" b="1" dirty="0"/>
          </a:p>
          <a:p>
            <a:pPr algn="ctr"/>
            <a:r>
              <a:rPr lang="ar-JO" b="1" dirty="0"/>
              <a:t>حفلة الحناء</a:t>
            </a:r>
            <a:endParaRPr lang="en-US" b="1" dirty="0"/>
          </a:p>
        </p:txBody>
      </p:sp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BE1C084F-AC62-4C98-9B88-BB9B5080D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935865"/>
            <a:ext cx="3167269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8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89558D-9783-474C-8F63-75EAA754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saturation sat="1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4246997"/>
            <a:ext cx="1567542" cy="102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palestinian embroidery">
            <a:extLst>
              <a:ext uri="{FF2B5EF4-FFF2-40B4-BE49-F238E27FC236}">
                <a16:creationId xmlns:a16="http://schemas.microsoft.com/office/drawing/2014/main" id="{5A4396EE-3084-4075-BA41-600E3B8B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9950" y="188595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BD3CF-57E6-45E5-A597-EAAB57503745}"/>
              </a:ext>
            </a:extLst>
          </p:cNvPr>
          <p:cNvSpPr/>
          <p:nvPr/>
        </p:nvSpPr>
        <p:spPr>
          <a:xfrm>
            <a:off x="265462" y="381867"/>
            <a:ext cx="49135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for the Region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6A668-62BA-4777-A871-7A20A8CF4AFD}"/>
              </a:ext>
            </a:extLst>
          </p:cNvPr>
          <p:cNvSpPr txBox="1"/>
          <p:nvPr/>
        </p:nvSpPr>
        <p:spPr>
          <a:xfrm>
            <a:off x="3339548" y="5685183"/>
            <a:ext cx="31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JO" b="1" dirty="0"/>
          </a:p>
          <a:p>
            <a:pPr algn="ctr"/>
            <a:r>
              <a:rPr lang="en-US" b="1" dirty="0"/>
              <a:t>Ramallah</a:t>
            </a:r>
            <a:endParaRPr lang="ar-JO" b="1" dirty="0"/>
          </a:p>
          <a:p>
            <a:pPr algn="ctr"/>
            <a:r>
              <a:rPr lang="ar-JO" b="1" dirty="0"/>
              <a:t>رام الله </a:t>
            </a:r>
            <a:endParaRPr lang="en-US" b="1" dirty="0"/>
          </a:p>
        </p:txBody>
      </p:sp>
      <p:pic>
        <p:nvPicPr>
          <p:cNvPr id="9218" name="Picture 2" descr="Image may contain: 1 person, hat, text and closeup">
            <a:extLst>
              <a:ext uri="{FF2B5EF4-FFF2-40B4-BE49-F238E27FC236}">
                <a16:creationId xmlns:a16="http://schemas.microsoft.com/office/drawing/2014/main" id="{F44EA493-F3C3-4A25-864C-023160CB4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27" y="1328962"/>
            <a:ext cx="3421311" cy="42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07772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palestine theme">
      <a:dk1>
        <a:sysClr val="windowText" lastClr="000000"/>
      </a:dk1>
      <a:lt1>
        <a:srgbClr val="D4F5D3"/>
      </a:lt1>
      <a:dk2>
        <a:srgbClr val="000000"/>
      </a:dk2>
      <a:lt2>
        <a:srgbClr val="79DF76"/>
      </a:lt2>
      <a:accent1>
        <a:srgbClr val="000000"/>
      </a:accent1>
      <a:accent2>
        <a:srgbClr val="32CC2A"/>
      </a:accent2>
      <a:accent3>
        <a:srgbClr val="000000"/>
      </a:accent3>
      <a:accent4>
        <a:srgbClr val="FF0000"/>
      </a:accent4>
      <a:accent5>
        <a:srgbClr val="32CC2A"/>
      </a:accent5>
      <a:accent6>
        <a:srgbClr val="000000"/>
      </a:accent6>
      <a:hlink>
        <a:srgbClr val="FF0000"/>
      </a:hlink>
      <a:folHlink>
        <a:srgbClr val="00000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6124</TotalTime>
  <Words>151</Words>
  <Application>Microsoft Office PowerPoint</Application>
  <PresentationFormat>Widescreen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Salem, Fatema B</dc:creator>
  <cp:lastModifiedBy>fatema salem</cp:lastModifiedBy>
  <cp:revision>47</cp:revision>
  <dcterms:created xsi:type="dcterms:W3CDTF">2018-03-18T14:58:06Z</dcterms:created>
  <dcterms:modified xsi:type="dcterms:W3CDTF">2020-05-17T06:34:04Z</dcterms:modified>
</cp:coreProperties>
</file>