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Default Extension="png" ContentType="image/png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9144000" cy="5143500"/>
  <p:notesSz cx="9144000" cy="51435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9280" y="1222324"/>
            <a:ext cx="6288405" cy="1489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1F272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44220" y="2824352"/>
            <a:ext cx="3658870" cy="665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1F272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1F272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5045698"/>
            <a:ext cx="9144000" cy="98425"/>
          </a:xfrm>
          <a:custGeom>
            <a:avLst/>
            <a:gdLst/>
            <a:ahLst/>
            <a:cxnLst/>
            <a:rect l="l" t="t" r="r" b="b"/>
            <a:pathLst>
              <a:path w="9144000" h="98425">
                <a:moveTo>
                  <a:pt x="9144000" y="0"/>
                </a:moveTo>
                <a:lnTo>
                  <a:pt x="0" y="0"/>
                </a:lnTo>
                <a:lnTo>
                  <a:pt x="0" y="97800"/>
                </a:lnTo>
                <a:lnTo>
                  <a:pt x="9144000" y="97800"/>
                </a:lnTo>
                <a:lnTo>
                  <a:pt x="9144000" y="0"/>
                </a:lnTo>
                <a:close/>
              </a:path>
            </a:pathLst>
          </a:custGeom>
          <a:solidFill>
            <a:srgbClr val="62D29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1F272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44346" y="415798"/>
            <a:ext cx="7063740" cy="6395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1F272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3005"/>
            <a:ext cx="822960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7.jpg"/><Relationship Id="rId3" Type="http://schemas.openxmlformats.org/officeDocument/2006/relationships/image" Target="../media/image18.jp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9.jp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farida@otrac.ng" TargetMode="External"/><Relationship Id="rId3" Type="http://schemas.openxmlformats.org/officeDocument/2006/relationships/image" Target="../media/image20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6.jpg"/><Relationship Id="rId3" Type="http://schemas.openxmlformats.org/officeDocument/2006/relationships/hyperlink" Target="https://en.wikipedia.org/wiki/Idea" TargetMode="External"/><Relationship Id="rId4" Type="http://schemas.openxmlformats.org/officeDocument/2006/relationships/hyperlink" Target="https://en.wikipedia.org/wiki/Scientific_theory" TargetMode="External"/><Relationship Id="rId5" Type="http://schemas.openxmlformats.org/officeDocument/2006/relationships/hyperlink" Target="https://en.wikipedia.org/wiki/Musical_composition" TargetMode="External"/><Relationship Id="rId6" Type="http://schemas.openxmlformats.org/officeDocument/2006/relationships/hyperlink" Target="https://en.wikipedia.org/wiki/Joke" TargetMode="External"/><Relationship Id="rId7" Type="http://schemas.openxmlformats.org/officeDocument/2006/relationships/hyperlink" Target="https://en.wikipedia.org/wiki/Invention" TargetMode="External"/><Relationship Id="rId8" Type="http://schemas.openxmlformats.org/officeDocument/2006/relationships/hyperlink" Target="https://en.wikipedia.org/wiki/Literature" TargetMode="External"/><Relationship Id="rId9" Type="http://schemas.openxmlformats.org/officeDocument/2006/relationships/hyperlink" Target="https://en.wikipedia.org/wiki/Painting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1F272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0" y="2998089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 h="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9050">
            <a:solidFill>
              <a:srgbClr val="62D29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150">
                <a:solidFill>
                  <a:srgbClr val="FFFFFF"/>
                </a:solidFill>
              </a:rPr>
              <a:t>You’re </a:t>
            </a:r>
            <a:r>
              <a:rPr dirty="0" sz="4800" spc="190">
                <a:solidFill>
                  <a:srgbClr val="FFFFFF"/>
                </a:solidFill>
              </a:rPr>
              <a:t>a</a:t>
            </a:r>
            <a:r>
              <a:rPr dirty="0" sz="4800" spc="160">
                <a:solidFill>
                  <a:srgbClr val="FFFFFF"/>
                </a:solidFill>
              </a:rPr>
              <a:t> </a:t>
            </a:r>
            <a:r>
              <a:rPr dirty="0" sz="4800" spc="140">
                <a:solidFill>
                  <a:srgbClr val="FFFFFF"/>
                </a:solidFill>
              </a:rPr>
              <a:t>Developer,</a:t>
            </a:r>
            <a:r>
              <a:rPr dirty="0" sz="4800" spc="160">
                <a:solidFill>
                  <a:srgbClr val="FFFFFF"/>
                </a:solidFill>
              </a:rPr>
              <a:t> </a:t>
            </a:r>
            <a:r>
              <a:rPr dirty="0" sz="4800" spc="335">
                <a:solidFill>
                  <a:srgbClr val="FFFFFF"/>
                </a:solidFill>
              </a:rPr>
              <a:t>So</a:t>
            </a:r>
            <a:endParaRPr sz="4800"/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4800" spc="-10">
                <a:solidFill>
                  <a:srgbClr val="FFFFFF"/>
                </a:solidFill>
              </a:rPr>
              <a:t>What?</a:t>
            </a:r>
            <a:endParaRPr sz="4800"/>
          </a:p>
        </p:txBody>
      </p:sp>
      <p:sp>
        <p:nvSpPr>
          <p:cNvPr id="5" name="object 5" descr=""/>
          <p:cNvSpPr txBox="1"/>
          <p:nvPr/>
        </p:nvSpPr>
        <p:spPr>
          <a:xfrm>
            <a:off x="589280" y="3233166"/>
            <a:ext cx="3957954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135" b="1">
                <a:solidFill>
                  <a:srgbClr val="FFFFFF"/>
                </a:solidFill>
                <a:latin typeface="Calibri"/>
                <a:cs typeface="Calibri"/>
              </a:rPr>
              <a:t>By </a:t>
            </a:r>
            <a:r>
              <a:rPr dirty="0" sz="2400" spc="80" b="1">
                <a:solidFill>
                  <a:srgbClr val="FFFFFF"/>
                </a:solidFill>
                <a:latin typeface="Calibri"/>
                <a:cs typeface="Calibri"/>
              </a:rPr>
              <a:t>Farida</a:t>
            </a:r>
            <a:r>
              <a:rPr dirty="0" sz="2400" spc="18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Kabir,</a:t>
            </a:r>
            <a:r>
              <a:rPr dirty="0" sz="2400" spc="15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245" b="1">
                <a:solidFill>
                  <a:srgbClr val="FFFFFF"/>
                </a:solidFill>
                <a:latin typeface="Calibri"/>
                <a:cs typeface="Calibri"/>
              </a:rPr>
              <a:t>CEO</a:t>
            </a:r>
            <a:r>
              <a:rPr dirty="0" sz="2400" spc="17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195" b="1">
                <a:solidFill>
                  <a:srgbClr val="FFFFFF"/>
                </a:solidFill>
                <a:latin typeface="Calibri"/>
                <a:cs typeface="Calibri"/>
              </a:rPr>
              <a:t>OTRAC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57174" rIns="0" bIns="0" rtlCol="0" vert="horz">
            <a:spAutoFit/>
          </a:bodyPr>
          <a:lstStyle/>
          <a:p>
            <a:pPr marL="1116330">
              <a:lnSpc>
                <a:spcPct val="100000"/>
              </a:lnSpc>
              <a:spcBef>
                <a:spcPts val="100"/>
              </a:spcBef>
            </a:pPr>
            <a:r>
              <a:rPr dirty="0" spc="70"/>
              <a:t>Graham</a:t>
            </a:r>
            <a:r>
              <a:rPr dirty="0" spc="110"/>
              <a:t> </a:t>
            </a:r>
            <a:r>
              <a:rPr dirty="0" spc="50"/>
              <a:t>Wallas</a:t>
            </a:r>
            <a:r>
              <a:rPr dirty="0" spc="105"/>
              <a:t> </a:t>
            </a:r>
            <a:r>
              <a:rPr dirty="0"/>
              <a:t>Art</a:t>
            </a:r>
            <a:r>
              <a:rPr dirty="0" spc="110"/>
              <a:t> </a:t>
            </a:r>
            <a:r>
              <a:rPr dirty="0"/>
              <a:t>of</a:t>
            </a:r>
            <a:r>
              <a:rPr dirty="0" spc="90"/>
              <a:t> </a:t>
            </a:r>
            <a:r>
              <a:rPr dirty="0" spc="85"/>
              <a:t>Thought</a:t>
            </a:r>
          </a:p>
        </p:txBody>
      </p:sp>
      <p:sp>
        <p:nvSpPr>
          <p:cNvPr id="3" name="object 3" descr=""/>
          <p:cNvSpPr/>
          <p:nvPr/>
        </p:nvSpPr>
        <p:spPr>
          <a:xfrm>
            <a:off x="1631569" y="2248154"/>
            <a:ext cx="403225" cy="23495"/>
          </a:xfrm>
          <a:custGeom>
            <a:avLst/>
            <a:gdLst/>
            <a:ahLst/>
            <a:cxnLst/>
            <a:rect l="l" t="t" r="r" b="b"/>
            <a:pathLst>
              <a:path w="403225" h="23494">
                <a:moveTo>
                  <a:pt x="398018" y="0"/>
                </a:moveTo>
                <a:lnTo>
                  <a:pt x="5206" y="0"/>
                </a:lnTo>
                <a:lnTo>
                  <a:pt x="0" y="5079"/>
                </a:lnTo>
                <a:lnTo>
                  <a:pt x="0" y="11556"/>
                </a:lnTo>
                <a:lnTo>
                  <a:pt x="0" y="17906"/>
                </a:lnTo>
                <a:lnTo>
                  <a:pt x="5206" y="23113"/>
                </a:lnTo>
                <a:lnTo>
                  <a:pt x="398018" y="23113"/>
                </a:lnTo>
                <a:lnTo>
                  <a:pt x="403225" y="17906"/>
                </a:lnTo>
                <a:lnTo>
                  <a:pt x="403225" y="5079"/>
                </a:lnTo>
                <a:lnTo>
                  <a:pt x="398018" y="0"/>
                </a:lnTo>
                <a:close/>
              </a:path>
            </a:pathLst>
          </a:custGeom>
          <a:solidFill>
            <a:srgbClr val="A72A1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618477" y="1957197"/>
            <a:ext cx="765810" cy="704215"/>
          </a:xfrm>
          <a:custGeom>
            <a:avLst/>
            <a:gdLst/>
            <a:ahLst/>
            <a:cxnLst/>
            <a:rect l="l" t="t" r="r" b="b"/>
            <a:pathLst>
              <a:path w="765810" h="704214">
                <a:moveTo>
                  <a:pt x="0" y="351789"/>
                </a:moveTo>
                <a:lnTo>
                  <a:pt x="2981" y="307657"/>
                </a:lnTo>
                <a:lnTo>
                  <a:pt x="11686" y="265162"/>
                </a:lnTo>
                <a:lnTo>
                  <a:pt x="25755" y="224634"/>
                </a:lnTo>
                <a:lnTo>
                  <a:pt x="44831" y="186402"/>
                </a:lnTo>
                <a:lnTo>
                  <a:pt x="68556" y="150795"/>
                </a:lnTo>
                <a:lnTo>
                  <a:pt x="96569" y="118143"/>
                </a:lnTo>
                <a:lnTo>
                  <a:pt x="128513" y="88776"/>
                </a:lnTo>
                <a:lnTo>
                  <a:pt x="164030" y="63023"/>
                </a:lnTo>
                <a:lnTo>
                  <a:pt x="202761" y="41213"/>
                </a:lnTo>
                <a:lnTo>
                  <a:pt x="244346" y="23676"/>
                </a:lnTo>
                <a:lnTo>
                  <a:pt x="288429" y="10742"/>
                </a:lnTo>
                <a:lnTo>
                  <a:pt x="334650" y="2740"/>
                </a:lnTo>
                <a:lnTo>
                  <a:pt x="382650" y="0"/>
                </a:lnTo>
                <a:lnTo>
                  <a:pt x="430649" y="2740"/>
                </a:lnTo>
                <a:lnTo>
                  <a:pt x="476869" y="10742"/>
                </a:lnTo>
                <a:lnTo>
                  <a:pt x="520951" y="23676"/>
                </a:lnTo>
                <a:lnTo>
                  <a:pt x="562538" y="41213"/>
                </a:lnTo>
                <a:lnTo>
                  <a:pt x="601270" y="63023"/>
                </a:lnTo>
                <a:lnTo>
                  <a:pt x="636788" y="88776"/>
                </a:lnTo>
                <a:lnTo>
                  <a:pt x="668735" y="118143"/>
                </a:lnTo>
                <a:lnTo>
                  <a:pt x="696751" y="150795"/>
                </a:lnTo>
                <a:lnTo>
                  <a:pt x="720477" y="186402"/>
                </a:lnTo>
                <a:lnTo>
                  <a:pt x="739555" y="224634"/>
                </a:lnTo>
                <a:lnTo>
                  <a:pt x="753627" y="265162"/>
                </a:lnTo>
                <a:lnTo>
                  <a:pt x="762333" y="307657"/>
                </a:lnTo>
                <a:lnTo>
                  <a:pt x="765314" y="351789"/>
                </a:lnTo>
                <a:lnTo>
                  <a:pt x="762333" y="395949"/>
                </a:lnTo>
                <a:lnTo>
                  <a:pt x="753627" y="438467"/>
                </a:lnTo>
                <a:lnTo>
                  <a:pt x="739555" y="479014"/>
                </a:lnTo>
                <a:lnTo>
                  <a:pt x="720477" y="517262"/>
                </a:lnTo>
                <a:lnTo>
                  <a:pt x="696751" y="552882"/>
                </a:lnTo>
                <a:lnTo>
                  <a:pt x="668735" y="585543"/>
                </a:lnTo>
                <a:lnTo>
                  <a:pt x="636788" y="614918"/>
                </a:lnTo>
                <a:lnTo>
                  <a:pt x="601270" y="640676"/>
                </a:lnTo>
                <a:lnTo>
                  <a:pt x="562538" y="662489"/>
                </a:lnTo>
                <a:lnTo>
                  <a:pt x="520951" y="680028"/>
                </a:lnTo>
                <a:lnTo>
                  <a:pt x="476869" y="692963"/>
                </a:lnTo>
                <a:lnTo>
                  <a:pt x="430649" y="700966"/>
                </a:lnTo>
                <a:lnTo>
                  <a:pt x="382650" y="703707"/>
                </a:lnTo>
                <a:lnTo>
                  <a:pt x="334650" y="700966"/>
                </a:lnTo>
                <a:lnTo>
                  <a:pt x="288429" y="692963"/>
                </a:lnTo>
                <a:lnTo>
                  <a:pt x="244346" y="680028"/>
                </a:lnTo>
                <a:lnTo>
                  <a:pt x="202761" y="662489"/>
                </a:lnTo>
                <a:lnTo>
                  <a:pt x="164030" y="640676"/>
                </a:lnTo>
                <a:lnTo>
                  <a:pt x="128513" y="614918"/>
                </a:lnTo>
                <a:lnTo>
                  <a:pt x="96569" y="585543"/>
                </a:lnTo>
                <a:lnTo>
                  <a:pt x="68556" y="552882"/>
                </a:lnTo>
                <a:lnTo>
                  <a:pt x="44831" y="517262"/>
                </a:lnTo>
                <a:lnTo>
                  <a:pt x="25755" y="479014"/>
                </a:lnTo>
                <a:lnTo>
                  <a:pt x="11686" y="438467"/>
                </a:lnTo>
                <a:lnTo>
                  <a:pt x="2981" y="395949"/>
                </a:lnTo>
                <a:lnTo>
                  <a:pt x="0" y="351789"/>
                </a:lnTo>
                <a:close/>
              </a:path>
            </a:pathLst>
          </a:custGeom>
          <a:ln w="38100">
            <a:solidFill>
              <a:srgbClr val="A72A1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808431" y="2202307"/>
            <a:ext cx="40068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55" b="1">
                <a:solidFill>
                  <a:srgbClr val="A72A1E"/>
                </a:solidFill>
                <a:latin typeface="Calibri"/>
                <a:cs typeface="Calibri"/>
              </a:rPr>
              <a:t>Stage</a:t>
            </a:r>
            <a:r>
              <a:rPr dirty="0" sz="900" spc="25" b="1">
                <a:solidFill>
                  <a:srgbClr val="A72A1E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A72A1E"/>
                </a:solidFill>
                <a:latin typeface="Calibri"/>
                <a:cs typeface="Calibri"/>
              </a:rPr>
              <a:t>1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99973" y="2799410"/>
            <a:ext cx="83185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A72A1E"/>
                </a:solidFill>
                <a:latin typeface="Calibri"/>
                <a:cs typeface="Calibri"/>
              </a:rPr>
              <a:t>Preparation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6839" y="3176142"/>
            <a:ext cx="1598295" cy="656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4999"/>
              </a:lnSpc>
              <a:spcBef>
                <a:spcPts val="100"/>
              </a:spcBef>
            </a:pPr>
            <a:r>
              <a:rPr dirty="0" sz="1200" spc="60" b="1">
                <a:solidFill>
                  <a:srgbClr val="606060"/>
                </a:solidFill>
                <a:latin typeface="Calibri"/>
                <a:cs typeface="Calibri"/>
              </a:rPr>
              <a:t>Focusing</a:t>
            </a:r>
            <a:r>
              <a:rPr dirty="0" sz="1200" spc="204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606060"/>
                </a:solidFill>
                <a:latin typeface="Calibri"/>
                <a:cs typeface="Calibri"/>
              </a:rPr>
              <a:t>on</a:t>
            </a:r>
            <a:r>
              <a:rPr dirty="0" sz="1200" spc="21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606060"/>
                </a:solidFill>
                <a:latin typeface="Calibri"/>
                <a:cs typeface="Calibri"/>
              </a:rPr>
              <a:t>the</a:t>
            </a:r>
            <a:r>
              <a:rPr dirty="0" sz="1200" spc="21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200" spc="-20" b="1">
                <a:solidFill>
                  <a:srgbClr val="606060"/>
                </a:solidFill>
                <a:latin typeface="Calibri"/>
                <a:cs typeface="Calibri"/>
              </a:rPr>
              <a:t>depth </a:t>
            </a:r>
            <a:r>
              <a:rPr dirty="0" sz="1200" b="1">
                <a:solidFill>
                  <a:srgbClr val="606060"/>
                </a:solidFill>
                <a:latin typeface="Calibri"/>
                <a:cs typeface="Calibri"/>
              </a:rPr>
              <a:t>and</a:t>
            </a:r>
            <a:r>
              <a:rPr dirty="0" sz="1200" spc="260" b="1">
                <a:solidFill>
                  <a:srgbClr val="606060"/>
                </a:solidFill>
                <a:latin typeface="Calibri"/>
                <a:cs typeface="Calibri"/>
              </a:rPr>
              <a:t>   </a:t>
            </a:r>
            <a:r>
              <a:rPr dirty="0" sz="1200" b="1">
                <a:solidFill>
                  <a:srgbClr val="606060"/>
                </a:solidFill>
                <a:latin typeface="Calibri"/>
                <a:cs typeface="Calibri"/>
              </a:rPr>
              <a:t>width</a:t>
            </a:r>
            <a:r>
              <a:rPr dirty="0" sz="1200" spc="260" b="1">
                <a:solidFill>
                  <a:srgbClr val="606060"/>
                </a:solidFill>
                <a:latin typeface="Calibri"/>
                <a:cs typeface="Calibri"/>
              </a:rPr>
              <a:t>   </a:t>
            </a:r>
            <a:r>
              <a:rPr dirty="0" sz="1200" b="1">
                <a:solidFill>
                  <a:srgbClr val="606060"/>
                </a:solidFill>
                <a:latin typeface="Calibri"/>
                <a:cs typeface="Calibri"/>
              </a:rPr>
              <a:t>of</a:t>
            </a:r>
            <a:r>
              <a:rPr dirty="0" sz="1200" spc="265" b="1">
                <a:solidFill>
                  <a:srgbClr val="606060"/>
                </a:solidFill>
                <a:latin typeface="Calibri"/>
                <a:cs typeface="Calibri"/>
              </a:rPr>
              <a:t>   </a:t>
            </a:r>
            <a:r>
              <a:rPr dirty="0" sz="1200" spc="-25" b="1">
                <a:solidFill>
                  <a:srgbClr val="606060"/>
                </a:solidFill>
                <a:latin typeface="Calibri"/>
                <a:cs typeface="Calibri"/>
              </a:rPr>
              <a:t>the </a:t>
            </a:r>
            <a:r>
              <a:rPr dirty="0" sz="1200" spc="-10" b="1">
                <a:solidFill>
                  <a:srgbClr val="606060"/>
                </a:solidFill>
                <a:latin typeface="Calibri"/>
                <a:cs typeface="Calibri"/>
              </a:rPr>
              <a:t>problem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3460369" y="2248154"/>
            <a:ext cx="403225" cy="23495"/>
          </a:xfrm>
          <a:custGeom>
            <a:avLst/>
            <a:gdLst/>
            <a:ahLst/>
            <a:cxnLst/>
            <a:rect l="l" t="t" r="r" b="b"/>
            <a:pathLst>
              <a:path w="403225" h="23494">
                <a:moveTo>
                  <a:pt x="398017" y="0"/>
                </a:moveTo>
                <a:lnTo>
                  <a:pt x="5206" y="0"/>
                </a:lnTo>
                <a:lnTo>
                  <a:pt x="0" y="5079"/>
                </a:lnTo>
                <a:lnTo>
                  <a:pt x="0" y="11556"/>
                </a:lnTo>
                <a:lnTo>
                  <a:pt x="0" y="17906"/>
                </a:lnTo>
                <a:lnTo>
                  <a:pt x="5206" y="23113"/>
                </a:lnTo>
                <a:lnTo>
                  <a:pt x="398017" y="23113"/>
                </a:lnTo>
                <a:lnTo>
                  <a:pt x="403225" y="17906"/>
                </a:lnTo>
                <a:lnTo>
                  <a:pt x="403225" y="5079"/>
                </a:lnTo>
                <a:lnTo>
                  <a:pt x="398017" y="0"/>
                </a:lnTo>
                <a:close/>
              </a:path>
            </a:pathLst>
          </a:custGeom>
          <a:solidFill>
            <a:srgbClr val="A72A1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2447289" y="1957197"/>
            <a:ext cx="765810" cy="704215"/>
          </a:xfrm>
          <a:custGeom>
            <a:avLst/>
            <a:gdLst/>
            <a:ahLst/>
            <a:cxnLst/>
            <a:rect l="l" t="t" r="r" b="b"/>
            <a:pathLst>
              <a:path w="765810" h="704214">
                <a:moveTo>
                  <a:pt x="0" y="351789"/>
                </a:moveTo>
                <a:lnTo>
                  <a:pt x="2981" y="307657"/>
                </a:lnTo>
                <a:lnTo>
                  <a:pt x="11686" y="265162"/>
                </a:lnTo>
                <a:lnTo>
                  <a:pt x="25757" y="224634"/>
                </a:lnTo>
                <a:lnTo>
                  <a:pt x="44834" y="186402"/>
                </a:lnTo>
                <a:lnTo>
                  <a:pt x="68559" y="150795"/>
                </a:lnTo>
                <a:lnTo>
                  <a:pt x="96573" y="118143"/>
                </a:lnTo>
                <a:lnTo>
                  <a:pt x="128518" y="88776"/>
                </a:lnTo>
                <a:lnTo>
                  <a:pt x="164036" y="63023"/>
                </a:lnTo>
                <a:lnTo>
                  <a:pt x="202766" y="41213"/>
                </a:lnTo>
                <a:lnTo>
                  <a:pt x="244352" y="23676"/>
                </a:lnTo>
                <a:lnTo>
                  <a:pt x="288433" y="10742"/>
                </a:lnTo>
                <a:lnTo>
                  <a:pt x="334652" y="2740"/>
                </a:lnTo>
                <a:lnTo>
                  <a:pt x="382651" y="0"/>
                </a:lnTo>
                <a:lnTo>
                  <a:pt x="430649" y="2740"/>
                </a:lnTo>
                <a:lnTo>
                  <a:pt x="476868" y="10742"/>
                </a:lnTo>
                <a:lnTo>
                  <a:pt x="520949" y="23676"/>
                </a:lnTo>
                <a:lnTo>
                  <a:pt x="562535" y="41213"/>
                </a:lnTo>
                <a:lnTo>
                  <a:pt x="601265" y="63023"/>
                </a:lnTo>
                <a:lnTo>
                  <a:pt x="636783" y="88776"/>
                </a:lnTo>
                <a:lnTo>
                  <a:pt x="668728" y="118143"/>
                </a:lnTo>
                <a:lnTo>
                  <a:pt x="696742" y="150795"/>
                </a:lnTo>
                <a:lnTo>
                  <a:pt x="720467" y="186402"/>
                </a:lnTo>
                <a:lnTo>
                  <a:pt x="739544" y="224634"/>
                </a:lnTo>
                <a:lnTo>
                  <a:pt x="753615" y="265162"/>
                </a:lnTo>
                <a:lnTo>
                  <a:pt x="762320" y="307657"/>
                </a:lnTo>
                <a:lnTo>
                  <a:pt x="765302" y="351789"/>
                </a:lnTo>
                <a:lnTo>
                  <a:pt x="762320" y="395949"/>
                </a:lnTo>
                <a:lnTo>
                  <a:pt x="753615" y="438467"/>
                </a:lnTo>
                <a:lnTo>
                  <a:pt x="739544" y="479014"/>
                </a:lnTo>
                <a:lnTo>
                  <a:pt x="720467" y="517262"/>
                </a:lnTo>
                <a:lnTo>
                  <a:pt x="696742" y="552882"/>
                </a:lnTo>
                <a:lnTo>
                  <a:pt x="668728" y="585543"/>
                </a:lnTo>
                <a:lnTo>
                  <a:pt x="636783" y="614918"/>
                </a:lnTo>
                <a:lnTo>
                  <a:pt x="601265" y="640676"/>
                </a:lnTo>
                <a:lnTo>
                  <a:pt x="562535" y="662489"/>
                </a:lnTo>
                <a:lnTo>
                  <a:pt x="520949" y="680028"/>
                </a:lnTo>
                <a:lnTo>
                  <a:pt x="476868" y="692963"/>
                </a:lnTo>
                <a:lnTo>
                  <a:pt x="430649" y="700966"/>
                </a:lnTo>
                <a:lnTo>
                  <a:pt x="382651" y="703707"/>
                </a:lnTo>
                <a:lnTo>
                  <a:pt x="334652" y="700966"/>
                </a:lnTo>
                <a:lnTo>
                  <a:pt x="288433" y="692963"/>
                </a:lnTo>
                <a:lnTo>
                  <a:pt x="244352" y="680028"/>
                </a:lnTo>
                <a:lnTo>
                  <a:pt x="202766" y="662489"/>
                </a:lnTo>
                <a:lnTo>
                  <a:pt x="164036" y="640676"/>
                </a:lnTo>
                <a:lnTo>
                  <a:pt x="128518" y="614918"/>
                </a:lnTo>
                <a:lnTo>
                  <a:pt x="96573" y="585543"/>
                </a:lnTo>
                <a:lnTo>
                  <a:pt x="68559" y="552882"/>
                </a:lnTo>
                <a:lnTo>
                  <a:pt x="44834" y="517262"/>
                </a:lnTo>
                <a:lnTo>
                  <a:pt x="25757" y="479014"/>
                </a:lnTo>
                <a:lnTo>
                  <a:pt x="11686" y="438467"/>
                </a:lnTo>
                <a:lnTo>
                  <a:pt x="2981" y="395949"/>
                </a:lnTo>
                <a:lnTo>
                  <a:pt x="0" y="351789"/>
                </a:lnTo>
                <a:close/>
              </a:path>
            </a:pathLst>
          </a:custGeom>
          <a:ln w="38100">
            <a:solidFill>
              <a:srgbClr val="4AA07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2626867" y="2202307"/>
            <a:ext cx="42227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55" b="1">
                <a:solidFill>
                  <a:srgbClr val="4AA073"/>
                </a:solidFill>
                <a:latin typeface="Calibri"/>
                <a:cs typeface="Calibri"/>
              </a:rPr>
              <a:t>Stage</a:t>
            </a:r>
            <a:r>
              <a:rPr dirty="0" sz="900" spc="25" b="1">
                <a:solidFill>
                  <a:srgbClr val="4AA073"/>
                </a:solidFill>
                <a:latin typeface="Calibri"/>
                <a:cs typeface="Calibri"/>
              </a:rPr>
              <a:t> </a:t>
            </a:r>
            <a:r>
              <a:rPr dirty="0" sz="900" spc="40" b="1">
                <a:solidFill>
                  <a:srgbClr val="4AA073"/>
                </a:solidFill>
                <a:latin typeface="Calibri"/>
                <a:cs typeface="Calibri"/>
              </a:rPr>
              <a:t>2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365629" y="2799410"/>
            <a:ext cx="75692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4AA073"/>
                </a:solidFill>
                <a:latin typeface="Calibri"/>
                <a:cs typeface="Calibri"/>
              </a:rPr>
              <a:t>Incubation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945894" y="3176142"/>
            <a:ext cx="1252855" cy="446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  <a:tabLst>
                <a:tab pos="958850" algn="l"/>
              </a:tabLst>
            </a:pPr>
            <a:r>
              <a:rPr dirty="0" sz="1200" spc="-10" b="1">
                <a:solidFill>
                  <a:srgbClr val="606060"/>
                </a:solidFill>
                <a:latin typeface="Calibri"/>
                <a:cs typeface="Calibri"/>
              </a:rPr>
              <a:t>Internalized</a:t>
            </a:r>
            <a:r>
              <a:rPr dirty="0" sz="1200" b="1">
                <a:solidFill>
                  <a:srgbClr val="606060"/>
                </a:solidFill>
                <a:latin typeface="Calibri"/>
                <a:cs typeface="Calibri"/>
              </a:rPr>
              <a:t>	</a:t>
            </a:r>
            <a:r>
              <a:rPr dirty="0" sz="1200" spc="-20" b="1">
                <a:solidFill>
                  <a:srgbClr val="606060"/>
                </a:solidFill>
                <a:latin typeface="Calibri"/>
                <a:cs typeface="Calibri"/>
              </a:rPr>
              <a:t>into </a:t>
            </a:r>
            <a:r>
              <a:rPr dirty="0" sz="1200" spc="30" b="1">
                <a:solidFill>
                  <a:srgbClr val="606060"/>
                </a:solidFill>
                <a:latin typeface="Calibri"/>
                <a:cs typeface="Calibri"/>
              </a:rPr>
              <a:t>unconscious</a:t>
            </a:r>
            <a:r>
              <a:rPr dirty="0" sz="1200" spc="19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200" spc="-20" b="1">
                <a:solidFill>
                  <a:srgbClr val="606060"/>
                </a:solidFill>
                <a:latin typeface="Calibri"/>
                <a:cs typeface="Calibri"/>
              </a:rPr>
              <a:t>mind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298063" y="3176142"/>
            <a:ext cx="2075180" cy="446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9584" marR="5080" indent="-477520">
              <a:lnSpc>
                <a:spcPct val="114999"/>
              </a:lnSpc>
              <a:spcBef>
                <a:spcPts val="100"/>
              </a:spcBef>
              <a:tabLst>
                <a:tab pos="489584" algn="l"/>
              </a:tabLst>
            </a:pPr>
            <a:r>
              <a:rPr dirty="0" sz="1200" spc="-25" b="1">
                <a:solidFill>
                  <a:srgbClr val="606060"/>
                </a:solidFill>
                <a:latin typeface="Calibri"/>
                <a:cs typeface="Calibri"/>
              </a:rPr>
              <a:t>the</a:t>
            </a:r>
            <a:r>
              <a:rPr dirty="0" sz="1200" b="1">
                <a:solidFill>
                  <a:srgbClr val="606060"/>
                </a:solidFill>
                <a:latin typeface="Calibri"/>
                <a:cs typeface="Calibri"/>
              </a:rPr>
              <a:t>	</a:t>
            </a:r>
            <a:r>
              <a:rPr dirty="0" sz="1200" spc="50" b="1">
                <a:solidFill>
                  <a:srgbClr val="606060"/>
                </a:solidFill>
                <a:latin typeface="Calibri"/>
                <a:cs typeface="Calibri"/>
              </a:rPr>
              <a:t>Feeling</a:t>
            </a:r>
            <a:r>
              <a:rPr dirty="0" sz="1200" spc="21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606060"/>
                </a:solidFill>
                <a:latin typeface="Calibri"/>
                <a:cs typeface="Calibri"/>
              </a:rPr>
              <a:t>that</a:t>
            </a:r>
            <a:r>
              <a:rPr dirty="0" sz="1200" spc="21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200" spc="50" b="1">
                <a:solidFill>
                  <a:srgbClr val="606060"/>
                </a:solidFill>
                <a:latin typeface="Calibri"/>
                <a:cs typeface="Calibri"/>
              </a:rPr>
              <a:t>a</a:t>
            </a:r>
            <a:r>
              <a:rPr dirty="0" sz="1200" spc="22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606060"/>
                </a:solidFill>
                <a:latin typeface="Calibri"/>
                <a:cs typeface="Calibri"/>
              </a:rPr>
              <a:t>solution </a:t>
            </a:r>
            <a:r>
              <a:rPr dirty="0" sz="1200" b="1">
                <a:solidFill>
                  <a:srgbClr val="606060"/>
                </a:solidFill>
                <a:latin typeface="Calibri"/>
                <a:cs typeface="Calibri"/>
              </a:rPr>
              <a:t>is</a:t>
            </a:r>
            <a:r>
              <a:rPr dirty="0" sz="1200" spc="10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606060"/>
                </a:solidFill>
                <a:latin typeface="Calibri"/>
                <a:cs typeface="Calibri"/>
              </a:rPr>
              <a:t>on</a:t>
            </a:r>
            <a:r>
              <a:rPr dirty="0" sz="1200" spc="9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606060"/>
                </a:solidFill>
                <a:latin typeface="Calibri"/>
                <a:cs typeface="Calibri"/>
              </a:rPr>
              <a:t>the</a:t>
            </a:r>
            <a:r>
              <a:rPr dirty="0" sz="1200" spc="11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200" spc="-25" b="1">
                <a:solidFill>
                  <a:srgbClr val="606060"/>
                </a:solidFill>
                <a:latin typeface="Calibri"/>
                <a:cs typeface="Calibri"/>
              </a:rPr>
              <a:t>way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5289169" y="2248154"/>
            <a:ext cx="403225" cy="23495"/>
          </a:xfrm>
          <a:custGeom>
            <a:avLst/>
            <a:gdLst/>
            <a:ahLst/>
            <a:cxnLst/>
            <a:rect l="l" t="t" r="r" b="b"/>
            <a:pathLst>
              <a:path w="403225" h="23494">
                <a:moveTo>
                  <a:pt x="398017" y="0"/>
                </a:moveTo>
                <a:lnTo>
                  <a:pt x="5206" y="0"/>
                </a:lnTo>
                <a:lnTo>
                  <a:pt x="0" y="5079"/>
                </a:lnTo>
                <a:lnTo>
                  <a:pt x="0" y="11556"/>
                </a:lnTo>
                <a:lnTo>
                  <a:pt x="0" y="17906"/>
                </a:lnTo>
                <a:lnTo>
                  <a:pt x="5206" y="23113"/>
                </a:lnTo>
                <a:lnTo>
                  <a:pt x="398017" y="23113"/>
                </a:lnTo>
                <a:lnTo>
                  <a:pt x="403225" y="17906"/>
                </a:lnTo>
                <a:lnTo>
                  <a:pt x="403225" y="5079"/>
                </a:lnTo>
                <a:lnTo>
                  <a:pt x="398017" y="0"/>
                </a:lnTo>
                <a:close/>
              </a:path>
            </a:pathLst>
          </a:custGeom>
          <a:solidFill>
            <a:srgbClr val="A72A1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/>
          <p:nvPr/>
        </p:nvSpPr>
        <p:spPr>
          <a:xfrm>
            <a:off x="4276090" y="1957197"/>
            <a:ext cx="765810" cy="704215"/>
          </a:xfrm>
          <a:custGeom>
            <a:avLst/>
            <a:gdLst/>
            <a:ahLst/>
            <a:cxnLst/>
            <a:rect l="l" t="t" r="r" b="b"/>
            <a:pathLst>
              <a:path w="765810" h="704214">
                <a:moveTo>
                  <a:pt x="0" y="351789"/>
                </a:moveTo>
                <a:lnTo>
                  <a:pt x="2981" y="307657"/>
                </a:lnTo>
                <a:lnTo>
                  <a:pt x="11686" y="265162"/>
                </a:lnTo>
                <a:lnTo>
                  <a:pt x="25757" y="224634"/>
                </a:lnTo>
                <a:lnTo>
                  <a:pt x="44834" y="186402"/>
                </a:lnTo>
                <a:lnTo>
                  <a:pt x="68559" y="150795"/>
                </a:lnTo>
                <a:lnTo>
                  <a:pt x="96573" y="118143"/>
                </a:lnTo>
                <a:lnTo>
                  <a:pt x="128518" y="88776"/>
                </a:lnTo>
                <a:lnTo>
                  <a:pt x="164036" y="63023"/>
                </a:lnTo>
                <a:lnTo>
                  <a:pt x="202766" y="41213"/>
                </a:lnTo>
                <a:lnTo>
                  <a:pt x="244352" y="23676"/>
                </a:lnTo>
                <a:lnTo>
                  <a:pt x="288433" y="10742"/>
                </a:lnTo>
                <a:lnTo>
                  <a:pt x="334652" y="2740"/>
                </a:lnTo>
                <a:lnTo>
                  <a:pt x="382650" y="0"/>
                </a:lnTo>
                <a:lnTo>
                  <a:pt x="430649" y="2740"/>
                </a:lnTo>
                <a:lnTo>
                  <a:pt x="476868" y="10742"/>
                </a:lnTo>
                <a:lnTo>
                  <a:pt x="520949" y="23676"/>
                </a:lnTo>
                <a:lnTo>
                  <a:pt x="562535" y="41213"/>
                </a:lnTo>
                <a:lnTo>
                  <a:pt x="601265" y="63023"/>
                </a:lnTo>
                <a:lnTo>
                  <a:pt x="636783" y="88776"/>
                </a:lnTo>
                <a:lnTo>
                  <a:pt x="668728" y="118143"/>
                </a:lnTo>
                <a:lnTo>
                  <a:pt x="696742" y="150795"/>
                </a:lnTo>
                <a:lnTo>
                  <a:pt x="720467" y="186402"/>
                </a:lnTo>
                <a:lnTo>
                  <a:pt x="739544" y="224634"/>
                </a:lnTo>
                <a:lnTo>
                  <a:pt x="753615" y="265162"/>
                </a:lnTo>
                <a:lnTo>
                  <a:pt x="762320" y="307657"/>
                </a:lnTo>
                <a:lnTo>
                  <a:pt x="765301" y="351789"/>
                </a:lnTo>
                <a:lnTo>
                  <a:pt x="762320" y="395949"/>
                </a:lnTo>
                <a:lnTo>
                  <a:pt x="753615" y="438467"/>
                </a:lnTo>
                <a:lnTo>
                  <a:pt x="739544" y="479014"/>
                </a:lnTo>
                <a:lnTo>
                  <a:pt x="720467" y="517262"/>
                </a:lnTo>
                <a:lnTo>
                  <a:pt x="696742" y="552882"/>
                </a:lnTo>
                <a:lnTo>
                  <a:pt x="668728" y="585543"/>
                </a:lnTo>
                <a:lnTo>
                  <a:pt x="636783" y="614918"/>
                </a:lnTo>
                <a:lnTo>
                  <a:pt x="601265" y="640676"/>
                </a:lnTo>
                <a:lnTo>
                  <a:pt x="562535" y="662489"/>
                </a:lnTo>
                <a:lnTo>
                  <a:pt x="520949" y="680028"/>
                </a:lnTo>
                <a:lnTo>
                  <a:pt x="476868" y="692963"/>
                </a:lnTo>
                <a:lnTo>
                  <a:pt x="430649" y="700966"/>
                </a:lnTo>
                <a:lnTo>
                  <a:pt x="382650" y="703707"/>
                </a:lnTo>
                <a:lnTo>
                  <a:pt x="334652" y="700966"/>
                </a:lnTo>
                <a:lnTo>
                  <a:pt x="288433" y="692963"/>
                </a:lnTo>
                <a:lnTo>
                  <a:pt x="244352" y="680028"/>
                </a:lnTo>
                <a:lnTo>
                  <a:pt x="202766" y="662489"/>
                </a:lnTo>
                <a:lnTo>
                  <a:pt x="164036" y="640676"/>
                </a:lnTo>
                <a:lnTo>
                  <a:pt x="128518" y="614918"/>
                </a:lnTo>
                <a:lnTo>
                  <a:pt x="96573" y="585543"/>
                </a:lnTo>
                <a:lnTo>
                  <a:pt x="68559" y="552882"/>
                </a:lnTo>
                <a:lnTo>
                  <a:pt x="44834" y="517262"/>
                </a:lnTo>
                <a:lnTo>
                  <a:pt x="25757" y="479014"/>
                </a:lnTo>
                <a:lnTo>
                  <a:pt x="11686" y="438467"/>
                </a:lnTo>
                <a:lnTo>
                  <a:pt x="2981" y="395949"/>
                </a:lnTo>
                <a:lnTo>
                  <a:pt x="0" y="351789"/>
                </a:lnTo>
                <a:close/>
              </a:path>
            </a:pathLst>
          </a:custGeom>
          <a:ln w="38100">
            <a:solidFill>
              <a:srgbClr val="FF525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 txBox="1"/>
          <p:nvPr/>
        </p:nvSpPr>
        <p:spPr>
          <a:xfrm>
            <a:off x="4457446" y="2202307"/>
            <a:ext cx="42037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55" b="1">
                <a:solidFill>
                  <a:srgbClr val="FF5252"/>
                </a:solidFill>
                <a:latin typeface="Calibri"/>
                <a:cs typeface="Calibri"/>
              </a:rPr>
              <a:t>Stage</a:t>
            </a:r>
            <a:r>
              <a:rPr dirty="0" sz="900" spc="25" b="1">
                <a:solidFill>
                  <a:srgbClr val="FF5252"/>
                </a:solidFill>
                <a:latin typeface="Calibri"/>
                <a:cs typeface="Calibri"/>
              </a:rPr>
              <a:t> 3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213097" y="2799410"/>
            <a:ext cx="72199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FF5252"/>
                </a:solidFill>
                <a:latin typeface="Calibri"/>
                <a:cs typeface="Calibri"/>
              </a:rPr>
              <a:t>Intimation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8" name="object 18" descr=""/>
          <p:cNvSpPr/>
          <p:nvPr/>
        </p:nvSpPr>
        <p:spPr>
          <a:xfrm>
            <a:off x="7041768" y="2248154"/>
            <a:ext cx="403225" cy="23495"/>
          </a:xfrm>
          <a:custGeom>
            <a:avLst/>
            <a:gdLst/>
            <a:ahLst/>
            <a:cxnLst/>
            <a:rect l="l" t="t" r="r" b="b"/>
            <a:pathLst>
              <a:path w="403225" h="23494">
                <a:moveTo>
                  <a:pt x="398017" y="0"/>
                </a:moveTo>
                <a:lnTo>
                  <a:pt x="5206" y="0"/>
                </a:lnTo>
                <a:lnTo>
                  <a:pt x="0" y="5079"/>
                </a:lnTo>
                <a:lnTo>
                  <a:pt x="0" y="11556"/>
                </a:lnTo>
                <a:lnTo>
                  <a:pt x="0" y="17906"/>
                </a:lnTo>
                <a:lnTo>
                  <a:pt x="5206" y="23113"/>
                </a:lnTo>
                <a:lnTo>
                  <a:pt x="398017" y="23113"/>
                </a:lnTo>
                <a:lnTo>
                  <a:pt x="403225" y="17906"/>
                </a:lnTo>
                <a:lnTo>
                  <a:pt x="403225" y="5079"/>
                </a:lnTo>
                <a:lnTo>
                  <a:pt x="398017" y="0"/>
                </a:lnTo>
                <a:close/>
              </a:path>
            </a:pathLst>
          </a:custGeom>
          <a:solidFill>
            <a:srgbClr val="A72A1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/>
          <p:nvPr/>
        </p:nvSpPr>
        <p:spPr>
          <a:xfrm>
            <a:off x="6028690" y="1957197"/>
            <a:ext cx="765810" cy="704215"/>
          </a:xfrm>
          <a:custGeom>
            <a:avLst/>
            <a:gdLst/>
            <a:ahLst/>
            <a:cxnLst/>
            <a:rect l="l" t="t" r="r" b="b"/>
            <a:pathLst>
              <a:path w="765809" h="704214">
                <a:moveTo>
                  <a:pt x="0" y="351789"/>
                </a:moveTo>
                <a:lnTo>
                  <a:pt x="2981" y="307657"/>
                </a:lnTo>
                <a:lnTo>
                  <a:pt x="11686" y="265162"/>
                </a:lnTo>
                <a:lnTo>
                  <a:pt x="25757" y="224634"/>
                </a:lnTo>
                <a:lnTo>
                  <a:pt x="44834" y="186402"/>
                </a:lnTo>
                <a:lnTo>
                  <a:pt x="68559" y="150795"/>
                </a:lnTo>
                <a:lnTo>
                  <a:pt x="96573" y="118143"/>
                </a:lnTo>
                <a:lnTo>
                  <a:pt x="128518" y="88776"/>
                </a:lnTo>
                <a:lnTo>
                  <a:pt x="164036" y="63023"/>
                </a:lnTo>
                <a:lnTo>
                  <a:pt x="202766" y="41213"/>
                </a:lnTo>
                <a:lnTo>
                  <a:pt x="244352" y="23676"/>
                </a:lnTo>
                <a:lnTo>
                  <a:pt x="288433" y="10742"/>
                </a:lnTo>
                <a:lnTo>
                  <a:pt x="334652" y="2740"/>
                </a:lnTo>
                <a:lnTo>
                  <a:pt x="382650" y="0"/>
                </a:lnTo>
                <a:lnTo>
                  <a:pt x="430649" y="2740"/>
                </a:lnTo>
                <a:lnTo>
                  <a:pt x="476868" y="10742"/>
                </a:lnTo>
                <a:lnTo>
                  <a:pt x="520949" y="23676"/>
                </a:lnTo>
                <a:lnTo>
                  <a:pt x="562535" y="41213"/>
                </a:lnTo>
                <a:lnTo>
                  <a:pt x="601265" y="63023"/>
                </a:lnTo>
                <a:lnTo>
                  <a:pt x="636783" y="88776"/>
                </a:lnTo>
                <a:lnTo>
                  <a:pt x="668728" y="118143"/>
                </a:lnTo>
                <a:lnTo>
                  <a:pt x="696742" y="150795"/>
                </a:lnTo>
                <a:lnTo>
                  <a:pt x="720467" y="186402"/>
                </a:lnTo>
                <a:lnTo>
                  <a:pt x="739544" y="224634"/>
                </a:lnTo>
                <a:lnTo>
                  <a:pt x="753615" y="265162"/>
                </a:lnTo>
                <a:lnTo>
                  <a:pt x="762320" y="307657"/>
                </a:lnTo>
                <a:lnTo>
                  <a:pt x="765302" y="351789"/>
                </a:lnTo>
                <a:lnTo>
                  <a:pt x="762320" y="395949"/>
                </a:lnTo>
                <a:lnTo>
                  <a:pt x="753615" y="438467"/>
                </a:lnTo>
                <a:lnTo>
                  <a:pt x="739544" y="479014"/>
                </a:lnTo>
                <a:lnTo>
                  <a:pt x="720467" y="517262"/>
                </a:lnTo>
                <a:lnTo>
                  <a:pt x="696742" y="552882"/>
                </a:lnTo>
                <a:lnTo>
                  <a:pt x="668728" y="585543"/>
                </a:lnTo>
                <a:lnTo>
                  <a:pt x="636783" y="614918"/>
                </a:lnTo>
                <a:lnTo>
                  <a:pt x="601265" y="640676"/>
                </a:lnTo>
                <a:lnTo>
                  <a:pt x="562535" y="662489"/>
                </a:lnTo>
                <a:lnTo>
                  <a:pt x="520949" y="680028"/>
                </a:lnTo>
                <a:lnTo>
                  <a:pt x="476868" y="692963"/>
                </a:lnTo>
                <a:lnTo>
                  <a:pt x="430649" y="700966"/>
                </a:lnTo>
                <a:lnTo>
                  <a:pt x="382650" y="703707"/>
                </a:lnTo>
                <a:lnTo>
                  <a:pt x="334652" y="700966"/>
                </a:lnTo>
                <a:lnTo>
                  <a:pt x="288433" y="692963"/>
                </a:lnTo>
                <a:lnTo>
                  <a:pt x="244352" y="680028"/>
                </a:lnTo>
                <a:lnTo>
                  <a:pt x="202766" y="662489"/>
                </a:lnTo>
                <a:lnTo>
                  <a:pt x="164036" y="640676"/>
                </a:lnTo>
                <a:lnTo>
                  <a:pt x="128518" y="614918"/>
                </a:lnTo>
                <a:lnTo>
                  <a:pt x="96573" y="585543"/>
                </a:lnTo>
                <a:lnTo>
                  <a:pt x="68559" y="552882"/>
                </a:lnTo>
                <a:lnTo>
                  <a:pt x="44834" y="517262"/>
                </a:lnTo>
                <a:lnTo>
                  <a:pt x="25757" y="479014"/>
                </a:lnTo>
                <a:lnTo>
                  <a:pt x="11686" y="438467"/>
                </a:lnTo>
                <a:lnTo>
                  <a:pt x="2981" y="395949"/>
                </a:lnTo>
                <a:lnTo>
                  <a:pt x="0" y="351789"/>
                </a:lnTo>
                <a:close/>
              </a:path>
            </a:pathLst>
          </a:custGeom>
          <a:ln w="38099">
            <a:solidFill>
              <a:srgbClr val="45818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 txBox="1"/>
          <p:nvPr/>
        </p:nvSpPr>
        <p:spPr>
          <a:xfrm>
            <a:off x="6208521" y="2202307"/>
            <a:ext cx="42164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55" b="1">
                <a:solidFill>
                  <a:srgbClr val="45818E"/>
                </a:solidFill>
                <a:latin typeface="Calibri"/>
                <a:cs typeface="Calibri"/>
              </a:rPr>
              <a:t>Stage</a:t>
            </a:r>
            <a:r>
              <a:rPr dirty="0" sz="900" spc="25" b="1">
                <a:solidFill>
                  <a:srgbClr val="45818E"/>
                </a:solidFill>
                <a:latin typeface="Calibri"/>
                <a:cs typeface="Calibri"/>
              </a:rPr>
              <a:t> </a:t>
            </a:r>
            <a:r>
              <a:rPr dirty="0" sz="900" spc="35" b="1">
                <a:solidFill>
                  <a:srgbClr val="45818E"/>
                </a:solidFill>
                <a:latin typeface="Calibri"/>
                <a:cs typeface="Calibri"/>
              </a:rPr>
              <a:t>4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909309" y="2799410"/>
            <a:ext cx="83502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45818E"/>
                </a:solidFill>
                <a:latin typeface="Calibri"/>
                <a:cs typeface="Calibri"/>
              </a:rPr>
              <a:t>Illumination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527928" y="3176142"/>
            <a:ext cx="1597025" cy="656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4999"/>
              </a:lnSpc>
              <a:spcBef>
                <a:spcPts val="100"/>
              </a:spcBef>
            </a:pPr>
            <a:r>
              <a:rPr dirty="0" sz="1200" b="1">
                <a:solidFill>
                  <a:srgbClr val="606060"/>
                </a:solidFill>
                <a:latin typeface="Calibri"/>
                <a:cs typeface="Calibri"/>
              </a:rPr>
              <a:t>Creative</a:t>
            </a:r>
            <a:r>
              <a:rPr dirty="0" sz="1200" spc="425" b="1">
                <a:solidFill>
                  <a:srgbClr val="606060"/>
                </a:solidFill>
                <a:latin typeface="Calibri"/>
                <a:cs typeface="Calibri"/>
              </a:rPr>
              <a:t>  </a:t>
            </a:r>
            <a:r>
              <a:rPr dirty="0" sz="1200" b="1">
                <a:solidFill>
                  <a:srgbClr val="606060"/>
                </a:solidFill>
                <a:latin typeface="Calibri"/>
                <a:cs typeface="Calibri"/>
              </a:rPr>
              <a:t>idea</a:t>
            </a:r>
            <a:r>
              <a:rPr dirty="0" sz="1200" spc="425" b="1">
                <a:solidFill>
                  <a:srgbClr val="606060"/>
                </a:solidFill>
                <a:latin typeface="Calibri"/>
                <a:cs typeface="Calibri"/>
              </a:rPr>
              <a:t>  </a:t>
            </a:r>
            <a:r>
              <a:rPr dirty="0" sz="1200" spc="-10" b="1">
                <a:solidFill>
                  <a:srgbClr val="606060"/>
                </a:solidFill>
                <a:latin typeface="Calibri"/>
                <a:cs typeface="Calibri"/>
              </a:rPr>
              <a:t>bursts </a:t>
            </a:r>
            <a:r>
              <a:rPr dirty="0" sz="1200" b="1">
                <a:solidFill>
                  <a:srgbClr val="606060"/>
                </a:solidFill>
                <a:latin typeface="Calibri"/>
                <a:cs typeface="Calibri"/>
              </a:rPr>
              <a:t>from</a:t>
            </a:r>
            <a:r>
              <a:rPr dirty="0" sz="1200" spc="170" b="1">
                <a:solidFill>
                  <a:srgbClr val="606060"/>
                </a:solidFill>
                <a:latin typeface="Calibri"/>
                <a:cs typeface="Calibri"/>
              </a:rPr>
              <a:t>  </a:t>
            </a:r>
            <a:r>
              <a:rPr dirty="0" sz="1200" spc="45" b="1">
                <a:solidFill>
                  <a:srgbClr val="606060"/>
                </a:solidFill>
                <a:latin typeface="Calibri"/>
                <a:cs typeface="Calibri"/>
              </a:rPr>
              <a:t>preconscious</a:t>
            </a:r>
            <a:r>
              <a:rPr dirty="0" sz="1200" spc="175" b="1">
                <a:solidFill>
                  <a:srgbClr val="606060"/>
                </a:solidFill>
                <a:latin typeface="Calibri"/>
                <a:cs typeface="Calibri"/>
              </a:rPr>
              <a:t>  </a:t>
            </a:r>
            <a:r>
              <a:rPr dirty="0" sz="1200" spc="-25" b="1">
                <a:solidFill>
                  <a:srgbClr val="606060"/>
                </a:solidFill>
                <a:latin typeface="Calibri"/>
                <a:cs typeface="Calibri"/>
              </a:rPr>
              <a:t>to </a:t>
            </a:r>
            <a:r>
              <a:rPr dirty="0" sz="1200" spc="50" b="1">
                <a:solidFill>
                  <a:srgbClr val="606060"/>
                </a:solidFill>
                <a:latin typeface="Calibri"/>
                <a:cs typeface="Calibri"/>
              </a:rPr>
              <a:t>conscious</a:t>
            </a:r>
            <a:r>
              <a:rPr dirty="0" sz="1200" spc="35" b="1">
                <a:solidFill>
                  <a:srgbClr val="606060"/>
                </a:solidFill>
                <a:latin typeface="Calibri"/>
                <a:cs typeface="Calibri"/>
              </a:rPr>
              <a:t> awareness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3" name="object 23" descr=""/>
          <p:cNvSpPr/>
          <p:nvPr/>
        </p:nvSpPr>
        <p:spPr>
          <a:xfrm>
            <a:off x="7781290" y="1957197"/>
            <a:ext cx="765810" cy="704215"/>
          </a:xfrm>
          <a:custGeom>
            <a:avLst/>
            <a:gdLst/>
            <a:ahLst/>
            <a:cxnLst/>
            <a:rect l="l" t="t" r="r" b="b"/>
            <a:pathLst>
              <a:path w="765809" h="704214">
                <a:moveTo>
                  <a:pt x="0" y="351789"/>
                </a:moveTo>
                <a:lnTo>
                  <a:pt x="2981" y="307657"/>
                </a:lnTo>
                <a:lnTo>
                  <a:pt x="11686" y="265162"/>
                </a:lnTo>
                <a:lnTo>
                  <a:pt x="25757" y="224634"/>
                </a:lnTo>
                <a:lnTo>
                  <a:pt x="44834" y="186402"/>
                </a:lnTo>
                <a:lnTo>
                  <a:pt x="68559" y="150795"/>
                </a:lnTo>
                <a:lnTo>
                  <a:pt x="96573" y="118143"/>
                </a:lnTo>
                <a:lnTo>
                  <a:pt x="128518" y="88776"/>
                </a:lnTo>
                <a:lnTo>
                  <a:pt x="164036" y="63023"/>
                </a:lnTo>
                <a:lnTo>
                  <a:pt x="202766" y="41213"/>
                </a:lnTo>
                <a:lnTo>
                  <a:pt x="244352" y="23676"/>
                </a:lnTo>
                <a:lnTo>
                  <a:pt x="288433" y="10742"/>
                </a:lnTo>
                <a:lnTo>
                  <a:pt x="334652" y="2740"/>
                </a:lnTo>
                <a:lnTo>
                  <a:pt x="382650" y="0"/>
                </a:lnTo>
                <a:lnTo>
                  <a:pt x="430649" y="2740"/>
                </a:lnTo>
                <a:lnTo>
                  <a:pt x="476868" y="10742"/>
                </a:lnTo>
                <a:lnTo>
                  <a:pt x="520949" y="23676"/>
                </a:lnTo>
                <a:lnTo>
                  <a:pt x="562535" y="41213"/>
                </a:lnTo>
                <a:lnTo>
                  <a:pt x="601265" y="63023"/>
                </a:lnTo>
                <a:lnTo>
                  <a:pt x="636783" y="88776"/>
                </a:lnTo>
                <a:lnTo>
                  <a:pt x="668728" y="118143"/>
                </a:lnTo>
                <a:lnTo>
                  <a:pt x="696742" y="150795"/>
                </a:lnTo>
                <a:lnTo>
                  <a:pt x="720467" y="186402"/>
                </a:lnTo>
                <a:lnTo>
                  <a:pt x="739544" y="224634"/>
                </a:lnTo>
                <a:lnTo>
                  <a:pt x="753615" y="265162"/>
                </a:lnTo>
                <a:lnTo>
                  <a:pt x="762320" y="307657"/>
                </a:lnTo>
                <a:lnTo>
                  <a:pt x="765301" y="351789"/>
                </a:lnTo>
                <a:lnTo>
                  <a:pt x="762320" y="395949"/>
                </a:lnTo>
                <a:lnTo>
                  <a:pt x="753615" y="438467"/>
                </a:lnTo>
                <a:lnTo>
                  <a:pt x="739544" y="479014"/>
                </a:lnTo>
                <a:lnTo>
                  <a:pt x="720467" y="517262"/>
                </a:lnTo>
                <a:lnTo>
                  <a:pt x="696742" y="552882"/>
                </a:lnTo>
                <a:lnTo>
                  <a:pt x="668728" y="585543"/>
                </a:lnTo>
                <a:lnTo>
                  <a:pt x="636783" y="614918"/>
                </a:lnTo>
                <a:lnTo>
                  <a:pt x="601265" y="640676"/>
                </a:lnTo>
                <a:lnTo>
                  <a:pt x="562535" y="662489"/>
                </a:lnTo>
                <a:lnTo>
                  <a:pt x="520949" y="680028"/>
                </a:lnTo>
                <a:lnTo>
                  <a:pt x="476868" y="692963"/>
                </a:lnTo>
                <a:lnTo>
                  <a:pt x="430649" y="700966"/>
                </a:lnTo>
                <a:lnTo>
                  <a:pt x="382650" y="703707"/>
                </a:lnTo>
                <a:lnTo>
                  <a:pt x="334652" y="700966"/>
                </a:lnTo>
                <a:lnTo>
                  <a:pt x="288433" y="692963"/>
                </a:lnTo>
                <a:lnTo>
                  <a:pt x="244352" y="680028"/>
                </a:lnTo>
                <a:lnTo>
                  <a:pt x="202766" y="662489"/>
                </a:lnTo>
                <a:lnTo>
                  <a:pt x="164036" y="640676"/>
                </a:lnTo>
                <a:lnTo>
                  <a:pt x="128518" y="614918"/>
                </a:lnTo>
                <a:lnTo>
                  <a:pt x="96573" y="585543"/>
                </a:lnTo>
                <a:lnTo>
                  <a:pt x="68559" y="552882"/>
                </a:lnTo>
                <a:lnTo>
                  <a:pt x="44834" y="517262"/>
                </a:lnTo>
                <a:lnTo>
                  <a:pt x="25757" y="479014"/>
                </a:lnTo>
                <a:lnTo>
                  <a:pt x="11686" y="438467"/>
                </a:lnTo>
                <a:lnTo>
                  <a:pt x="2981" y="395949"/>
                </a:lnTo>
                <a:lnTo>
                  <a:pt x="0" y="351789"/>
                </a:lnTo>
                <a:close/>
              </a:path>
            </a:pathLst>
          </a:custGeom>
          <a:ln w="38100">
            <a:solidFill>
              <a:srgbClr val="BE9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 txBox="1"/>
          <p:nvPr/>
        </p:nvSpPr>
        <p:spPr>
          <a:xfrm>
            <a:off x="7961503" y="2202307"/>
            <a:ext cx="422909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55" b="1">
                <a:solidFill>
                  <a:srgbClr val="BE9000"/>
                </a:solidFill>
                <a:latin typeface="Calibri"/>
                <a:cs typeface="Calibri"/>
              </a:rPr>
              <a:t>Stage</a:t>
            </a:r>
            <a:r>
              <a:rPr dirty="0" sz="900" spc="25" b="1">
                <a:solidFill>
                  <a:srgbClr val="BE9000"/>
                </a:solidFill>
                <a:latin typeface="Calibri"/>
                <a:cs typeface="Calibri"/>
              </a:rPr>
              <a:t> </a:t>
            </a:r>
            <a:r>
              <a:rPr dirty="0" sz="900" spc="40" b="1">
                <a:solidFill>
                  <a:srgbClr val="BE9000"/>
                </a:solidFill>
                <a:latin typeface="Calibri"/>
                <a:cs typeface="Calibri"/>
              </a:rPr>
              <a:t>5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7280909" y="2799410"/>
            <a:ext cx="1596390" cy="822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0132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BE9000"/>
                </a:solidFill>
                <a:latin typeface="Calibri"/>
                <a:cs typeface="Calibri"/>
              </a:rPr>
              <a:t>Verification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Calibri"/>
              <a:cs typeface="Calibri"/>
            </a:endParaRPr>
          </a:p>
          <a:p>
            <a:pPr marL="12700" marR="5080">
              <a:lnSpc>
                <a:spcPct val="114999"/>
              </a:lnSpc>
              <a:tabLst>
                <a:tab pos="850265" algn="l"/>
              </a:tabLst>
            </a:pPr>
            <a:r>
              <a:rPr dirty="0" sz="1200" spc="-10" b="1">
                <a:solidFill>
                  <a:srgbClr val="606060"/>
                </a:solidFill>
                <a:latin typeface="Calibri"/>
                <a:cs typeface="Calibri"/>
              </a:rPr>
              <a:t>Verified,</a:t>
            </a:r>
            <a:r>
              <a:rPr dirty="0" sz="1200" b="1">
                <a:solidFill>
                  <a:srgbClr val="606060"/>
                </a:solidFill>
                <a:latin typeface="Calibri"/>
                <a:cs typeface="Calibri"/>
              </a:rPr>
              <a:t>	</a:t>
            </a:r>
            <a:r>
              <a:rPr dirty="0" sz="1200" spc="-10" b="1">
                <a:solidFill>
                  <a:srgbClr val="606060"/>
                </a:solidFill>
                <a:latin typeface="Calibri"/>
                <a:cs typeface="Calibri"/>
              </a:rPr>
              <a:t>elaborated </a:t>
            </a:r>
            <a:r>
              <a:rPr dirty="0" sz="1200" b="1">
                <a:solidFill>
                  <a:srgbClr val="606060"/>
                </a:solidFill>
                <a:latin typeface="Calibri"/>
                <a:cs typeface="Calibri"/>
              </a:rPr>
              <a:t>and</a:t>
            </a:r>
            <a:r>
              <a:rPr dirty="0" sz="1200" spc="14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606060"/>
                </a:solidFill>
                <a:latin typeface="Calibri"/>
                <a:cs typeface="Calibri"/>
              </a:rPr>
              <a:t>applied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81857" y="204342"/>
            <a:ext cx="294894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90">
                <a:solidFill>
                  <a:srgbClr val="000000"/>
                </a:solidFill>
              </a:rPr>
              <a:t>Personal</a:t>
            </a:r>
            <a:r>
              <a:rPr dirty="0" sz="2800" spc="125">
                <a:solidFill>
                  <a:srgbClr val="000000"/>
                </a:solidFill>
              </a:rPr>
              <a:t> </a:t>
            </a:r>
            <a:r>
              <a:rPr dirty="0" sz="2800" spc="90">
                <a:solidFill>
                  <a:srgbClr val="000000"/>
                </a:solidFill>
              </a:rPr>
              <a:t>Branding</a:t>
            </a:r>
            <a:endParaRPr sz="28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1131" y="898982"/>
            <a:ext cx="4184650" cy="3572383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03825" y="870178"/>
            <a:ext cx="3693795" cy="393534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4572000" y="74"/>
            <a:ext cx="4572000" cy="5143500"/>
            <a:chOff x="4572000" y="74"/>
            <a:chExt cx="4572000" cy="5143500"/>
          </a:xfrm>
        </p:grpSpPr>
        <p:sp>
          <p:nvSpPr>
            <p:cNvPr id="3" name="object 3" descr=""/>
            <p:cNvSpPr/>
            <p:nvPr/>
          </p:nvSpPr>
          <p:spPr>
            <a:xfrm>
              <a:off x="4572000" y="74"/>
              <a:ext cx="4572000" cy="5143500"/>
            </a:xfrm>
            <a:custGeom>
              <a:avLst/>
              <a:gdLst/>
              <a:ahLst/>
              <a:cxnLst/>
              <a:rect l="l" t="t" r="r" b="b"/>
              <a:pathLst>
                <a:path w="4572000" h="5143500">
                  <a:moveTo>
                    <a:pt x="4572000" y="0"/>
                  </a:moveTo>
                  <a:lnTo>
                    <a:pt x="0" y="0"/>
                  </a:lnTo>
                  <a:lnTo>
                    <a:pt x="0" y="5143500"/>
                  </a:lnTo>
                  <a:lnTo>
                    <a:pt x="4572000" y="5143500"/>
                  </a:lnTo>
                  <a:lnTo>
                    <a:pt x="4572000" y="0"/>
                  </a:lnTo>
                  <a:close/>
                </a:path>
              </a:pathLst>
            </a:custGeom>
            <a:solidFill>
              <a:srgbClr val="1F272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5029708" y="4495495"/>
              <a:ext cx="468630" cy="0"/>
            </a:xfrm>
            <a:custGeom>
              <a:avLst/>
              <a:gdLst/>
              <a:ahLst/>
              <a:cxnLst/>
              <a:rect l="l" t="t" r="r" b="b"/>
              <a:pathLst>
                <a:path w="468629" h="0">
                  <a:moveTo>
                    <a:pt x="0" y="0"/>
                  </a:moveTo>
                  <a:lnTo>
                    <a:pt x="468249" y="0"/>
                  </a:lnTo>
                </a:path>
              </a:pathLst>
            </a:custGeom>
            <a:ln w="19050">
              <a:solidFill>
                <a:srgbClr val="62D296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55336" y="1068997"/>
              <a:ext cx="3005455" cy="3005454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711581" rIns="0" bIns="0" rtlCol="0" vert="horz">
            <a:spAutoFit/>
          </a:bodyPr>
          <a:lstStyle/>
          <a:p>
            <a:pPr marL="196215">
              <a:lnSpc>
                <a:spcPct val="100000"/>
              </a:lnSpc>
              <a:spcBef>
                <a:spcPts val="100"/>
              </a:spcBef>
            </a:pPr>
            <a:r>
              <a:rPr dirty="0" sz="4200" spc="245"/>
              <a:t>Ask</a:t>
            </a:r>
            <a:r>
              <a:rPr dirty="0" sz="4200" spc="140"/>
              <a:t> </a:t>
            </a:r>
            <a:r>
              <a:rPr dirty="0" sz="4200" spc="125"/>
              <a:t>Yourself</a:t>
            </a:r>
            <a:endParaRPr sz="4200"/>
          </a:p>
        </p:txBody>
      </p:sp>
      <p:sp>
        <p:nvSpPr>
          <p:cNvPr id="7" name="object 7" descr=""/>
          <p:cNvSpPr txBox="1">
            <a:spLocks noGrp="1"/>
          </p:cNvSpPr>
          <p:nvPr>
            <p:ph type="subTitle" idx="4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100" spc="70" b="1">
                <a:solidFill>
                  <a:srgbClr val="606060"/>
                </a:solidFill>
                <a:latin typeface="Calibri"/>
                <a:cs typeface="Calibri"/>
              </a:rPr>
              <a:t>Am</a:t>
            </a:r>
            <a:r>
              <a:rPr dirty="0" sz="2100" spc="8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100" b="1">
                <a:solidFill>
                  <a:srgbClr val="606060"/>
                </a:solidFill>
                <a:latin typeface="Calibri"/>
                <a:cs typeface="Calibri"/>
              </a:rPr>
              <a:t>I</a:t>
            </a:r>
            <a:r>
              <a:rPr dirty="0" sz="2100" spc="10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100" spc="55" b="1">
                <a:solidFill>
                  <a:srgbClr val="606060"/>
                </a:solidFill>
                <a:latin typeface="Calibri"/>
                <a:cs typeface="Calibri"/>
              </a:rPr>
              <a:t>ready</a:t>
            </a:r>
            <a:r>
              <a:rPr dirty="0" sz="2100" spc="8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100" b="1">
                <a:solidFill>
                  <a:srgbClr val="606060"/>
                </a:solidFill>
                <a:latin typeface="Calibri"/>
                <a:cs typeface="Calibri"/>
              </a:rPr>
              <a:t>for</a:t>
            </a:r>
            <a:r>
              <a:rPr dirty="0" sz="2100" spc="8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100" b="1">
                <a:solidFill>
                  <a:srgbClr val="606060"/>
                </a:solidFill>
                <a:latin typeface="Calibri"/>
                <a:cs typeface="Calibri"/>
              </a:rPr>
              <a:t>the</a:t>
            </a:r>
            <a:r>
              <a:rPr dirty="0" sz="2100" spc="9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100" b="1">
                <a:solidFill>
                  <a:srgbClr val="606060"/>
                </a:solidFill>
                <a:latin typeface="Calibri"/>
                <a:cs typeface="Calibri"/>
              </a:rPr>
              <a:t>21st</a:t>
            </a:r>
            <a:r>
              <a:rPr dirty="0" sz="2100" spc="7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100" spc="40" b="1">
                <a:solidFill>
                  <a:srgbClr val="606060"/>
                </a:solidFill>
                <a:latin typeface="Calibri"/>
                <a:cs typeface="Calibri"/>
              </a:rPr>
              <a:t>century </a:t>
            </a:r>
            <a:r>
              <a:rPr dirty="0" sz="2100" b="1">
                <a:solidFill>
                  <a:srgbClr val="606060"/>
                </a:solidFill>
                <a:latin typeface="Calibri"/>
                <a:cs typeface="Calibri"/>
              </a:rPr>
              <a:t>job</a:t>
            </a:r>
            <a:r>
              <a:rPr dirty="0" sz="2100" spc="19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100" spc="-10" b="1">
                <a:solidFill>
                  <a:srgbClr val="606060"/>
                </a:solidFill>
                <a:latin typeface="Calibri"/>
                <a:cs typeface="Calibri"/>
              </a:rPr>
              <a:t>environment?</a:t>
            </a:r>
            <a:endParaRPr sz="2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9683" y="1153160"/>
            <a:ext cx="7303134" cy="13055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 indent="48260">
              <a:lnSpc>
                <a:spcPct val="100000"/>
              </a:lnSpc>
              <a:spcBef>
                <a:spcPts val="95"/>
              </a:spcBef>
            </a:pPr>
            <a:r>
              <a:rPr dirty="0" sz="2800" spc="135" b="1">
                <a:solidFill>
                  <a:srgbClr val="62D296"/>
                </a:solidFill>
                <a:latin typeface="Calibri"/>
                <a:cs typeface="Calibri"/>
              </a:rPr>
              <a:t>“The</a:t>
            </a:r>
            <a:r>
              <a:rPr dirty="0" sz="2800" spc="125" b="1">
                <a:solidFill>
                  <a:srgbClr val="62D296"/>
                </a:solidFill>
                <a:latin typeface="Calibri"/>
                <a:cs typeface="Calibri"/>
              </a:rPr>
              <a:t> </a:t>
            </a:r>
            <a:r>
              <a:rPr dirty="0" sz="2800" spc="55" b="1">
                <a:solidFill>
                  <a:srgbClr val="62D296"/>
                </a:solidFill>
                <a:latin typeface="Calibri"/>
                <a:cs typeface="Calibri"/>
              </a:rPr>
              <a:t>illiterates</a:t>
            </a:r>
            <a:r>
              <a:rPr dirty="0" sz="2800" spc="150" b="1">
                <a:solidFill>
                  <a:srgbClr val="62D296"/>
                </a:solidFill>
                <a:latin typeface="Calibri"/>
                <a:cs typeface="Calibri"/>
              </a:rPr>
              <a:t> </a:t>
            </a:r>
            <a:r>
              <a:rPr dirty="0" sz="2800" spc="55" b="1">
                <a:solidFill>
                  <a:srgbClr val="62D296"/>
                </a:solidFill>
                <a:latin typeface="Calibri"/>
                <a:cs typeface="Calibri"/>
              </a:rPr>
              <a:t>of</a:t>
            </a:r>
            <a:r>
              <a:rPr dirty="0" sz="2800" spc="120" b="1">
                <a:solidFill>
                  <a:srgbClr val="62D296"/>
                </a:solidFill>
                <a:latin typeface="Calibri"/>
                <a:cs typeface="Calibri"/>
              </a:rPr>
              <a:t> </a:t>
            </a:r>
            <a:r>
              <a:rPr dirty="0" sz="2800" spc="60" b="1">
                <a:solidFill>
                  <a:srgbClr val="62D296"/>
                </a:solidFill>
                <a:latin typeface="Calibri"/>
                <a:cs typeface="Calibri"/>
              </a:rPr>
              <a:t>the</a:t>
            </a:r>
            <a:r>
              <a:rPr dirty="0" sz="2800" spc="130" b="1">
                <a:solidFill>
                  <a:srgbClr val="62D296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62D296"/>
                </a:solidFill>
                <a:latin typeface="Calibri"/>
                <a:cs typeface="Calibri"/>
              </a:rPr>
              <a:t>21st</a:t>
            </a:r>
            <a:r>
              <a:rPr dirty="0" sz="2800" spc="125" b="1">
                <a:solidFill>
                  <a:srgbClr val="62D296"/>
                </a:solidFill>
                <a:latin typeface="Calibri"/>
                <a:cs typeface="Calibri"/>
              </a:rPr>
              <a:t> </a:t>
            </a:r>
            <a:r>
              <a:rPr dirty="0" sz="2800" spc="85" b="1">
                <a:solidFill>
                  <a:srgbClr val="62D296"/>
                </a:solidFill>
                <a:latin typeface="Calibri"/>
                <a:cs typeface="Calibri"/>
              </a:rPr>
              <a:t>century</a:t>
            </a:r>
            <a:r>
              <a:rPr dirty="0" sz="2800" spc="150" b="1">
                <a:solidFill>
                  <a:srgbClr val="62D296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62D296"/>
                </a:solidFill>
                <a:latin typeface="Calibri"/>
                <a:cs typeface="Calibri"/>
              </a:rPr>
              <a:t>will</a:t>
            </a:r>
            <a:r>
              <a:rPr dirty="0" sz="2800" spc="140" b="1">
                <a:solidFill>
                  <a:srgbClr val="62D296"/>
                </a:solidFill>
                <a:latin typeface="Calibri"/>
                <a:cs typeface="Calibri"/>
              </a:rPr>
              <a:t> </a:t>
            </a:r>
            <a:r>
              <a:rPr dirty="0" sz="2800" spc="50" b="1">
                <a:solidFill>
                  <a:srgbClr val="62D296"/>
                </a:solidFill>
                <a:latin typeface="Calibri"/>
                <a:cs typeface="Calibri"/>
              </a:rPr>
              <a:t>not</a:t>
            </a:r>
            <a:r>
              <a:rPr dirty="0" sz="2800" spc="130" b="1">
                <a:solidFill>
                  <a:srgbClr val="62D296"/>
                </a:solidFill>
                <a:latin typeface="Calibri"/>
                <a:cs typeface="Calibri"/>
              </a:rPr>
              <a:t> </a:t>
            </a:r>
            <a:r>
              <a:rPr dirty="0" sz="2800" spc="105" b="1">
                <a:solidFill>
                  <a:srgbClr val="62D296"/>
                </a:solidFill>
                <a:latin typeface="Calibri"/>
                <a:cs typeface="Calibri"/>
              </a:rPr>
              <a:t>be </a:t>
            </a:r>
            <a:r>
              <a:rPr dirty="0" sz="2800" spc="100" b="1">
                <a:solidFill>
                  <a:srgbClr val="62D296"/>
                </a:solidFill>
                <a:latin typeface="Calibri"/>
                <a:cs typeface="Calibri"/>
              </a:rPr>
              <a:t>those</a:t>
            </a:r>
            <a:r>
              <a:rPr dirty="0" sz="2800" spc="125" b="1">
                <a:solidFill>
                  <a:srgbClr val="62D296"/>
                </a:solidFill>
                <a:latin typeface="Calibri"/>
                <a:cs typeface="Calibri"/>
              </a:rPr>
              <a:t> </a:t>
            </a:r>
            <a:r>
              <a:rPr dirty="0" sz="2800" spc="80" b="1">
                <a:solidFill>
                  <a:srgbClr val="62D296"/>
                </a:solidFill>
                <a:latin typeface="Calibri"/>
                <a:cs typeface="Calibri"/>
              </a:rPr>
              <a:t>who</a:t>
            </a:r>
            <a:r>
              <a:rPr dirty="0" sz="2800" spc="110" b="1">
                <a:solidFill>
                  <a:srgbClr val="62D296"/>
                </a:solidFill>
                <a:latin typeface="Calibri"/>
                <a:cs typeface="Calibri"/>
              </a:rPr>
              <a:t> </a:t>
            </a:r>
            <a:r>
              <a:rPr dirty="0" sz="2800" spc="100" b="1">
                <a:solidFill>
                  <a:srgbClr val="62D296"/>
                </a:solidFill>
                <a:latin typeface="Calibri"/>
                <a:cs typeface="Calibri"/>
              </a:rPr>
              <a:t>cannot</a:t>
            </a:r>
            <a:r>
              <a:rPr dirty="0" sz="2800" spc="145" b="1">
                <a:solidFill>
                  <a:srgbClr val="62D296"/>
                </a:solidFill>
                <a:latin typeface="Calibri"/>
                <a:cs typeface="Calibri"/>
              </a:rPr>
              <a:t> </a:t>
            </a:r>
            <a:r>
              <a:rPr dirty="0" sz="2800" spc="100" b="1">
                <a:solidFill>
                  <a:srgbClr val="62D296"/>
                </a:solidFill>
                <a:latin typeface="Calibri"/>
                <a:cs typeface="Calibri"/>
              </a:rPr>
              <a:t>read</a:t>
            </a:r>
            <a:r>
              <a:rPr dirty="0" sz="2800" spc="114" b="1">
                <a:solidFill>
                  <a:srgbClr val="62D296"/>
                </a:solidFill>
                <a:latin typeface="Calibri"/>
                <a:cs typeface="Calibri"/>
              </a:rPr>
              <a:t> and</a:t>
            </a:r>
            <a:r>
              <a:rPr dirty="0" sz="2800" spc="120" b="1">
                <a:solidFill>
                  <a:srgbClr val="62D296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62D296"/>
                </a:solidFill>
                <a:latin typeface="Calibri"/>
                <a:cs typeface="Calibri"/>
              </a:rPr>
              <a:t>write,</a:t>
            </a:r>
            <a:r>
              <a:rPr dirty="0" sz="2800" spc="114" b="1">
                <a:solidFill>
                  <a:srgbClr val="62D296"/>
                </a:solidFill>
                <a:latin typeface="Calibri"/>
                <a:cs typeface="Calibri"/>
              </a:rPr>
              <a:t> </a:t>
            </a:r>
            <a:r>
              <a:rPr dirty="0" sz="2800" spc="65" b="1">
                <a:solidFill>
                  <a:srgbClr val="62D296"/>
                </a:solidFill>
                <a:latin typeface="Calibri"/>
                <a:cs typeface="Calibri"/>
              </a:rPr>
              <a:t>but</a:t>
            </a:r>
            <a:r>
              <a:rPr dirty="0" sz="2800" spc="120" b="1">
                <a:solidFill>
                  <a:srgbClr val="62D296"/>
                </a:solidFill>
                <a:latin typeface="Calibri"/>
                <a:cs typeface="Calibri"/>
              </a:rPr>
              <a:t> </a:t>
            </a:r>
            <a:r>
              <a:rPr dirty="0" sz="2800" spc="-10" b="1">
                <a:solidFill>
                  <a:srgbClr val="62D296"/>
                </a:solidFill>
                <a:latin typeface="Calibri"/>
                <a:cs typeface="Calibri"/>
              </a:rPr>
              <a:t>rather, </a:t>
            </a:r>
            <a:r>
              <a:rPr dirty="0" sz="2800" spc="100" b="1">
                <a:solidFill>
                  <a:srgbClr val="62D296"/>
                </a:solidFill>
                <a:latin typeface="Calibri"/>
                <a:cs typeface="Calibri"/>
              </a:rPr>
              <a:t>those </a:t>
            </a:r>
            <a:r>
              <a:rPr dirty="0" sz="2800" spc="80" b="1">
                <a:solidFill>
                  <a:srgbClr val="62D296"/>
                </a:solidFill>
                <a:latin typeface="Calibri"/>
                <a:cs typeface="Calibri"/>
              </a:rPr>
              <a:t>who</a:t>
            </a:r>
            <a:r>
              <a:rPr dirty="0" sz="2800" spc="95" b="1">
                <a:solidFill>
                  <a:srgbClr val="62D296"/>
                </a:solidFill>
                <a:latin typeface="Calibri"/>
                <a:cs typeface="Calibri"/>
              </a:rPr>
              <a:t> </a:t>
            </a:r>
            <a:r>
              <a:rPr dirty="0" sz="2800" spc="105" b="1">
                <a:solidFill>
                  <a:srgbClr val="62D296"/>
                </a:solidFill>
                <a:latin typeface="Calibri"/>
                <a:cs typeface="Calibri"/>
              </a:rPr>
              <a:t>cannot</a:t>
            </a:r>
            <a:r>
              <a:rPr dirty="0" sz="2800" spc="120" b="1">
                <a:solidFill>
                  <a:srgbClr val="62D296"/>
                </a:solidFill>
                <a:latin typeface="Calibri"/>
                <a:cs typeface="Calibri"/>
              </a:rPr>
              <a:t> </a:t>
            </a:r>
            <a:r>
              <a:rPr dirty="0" sz="2800" spc="65" b="1">
                <a:solidFill>
                  <a:srgbClr val="62D296"/>
                </a:solidFill>
                <a:latin typeface="Calibri"/>
                <a:cs typeface="Calibri"/>
              </a:rPr>
              <a:t>learn,</a:t>
            </a:r>
            <a:r>
              <a:rPr dirty="0" sz="2800" spc="100" b="1">
                <a:solidFill>
                  <a:srgbClr val="62D296"/>
                </a:solidFill>
                <a:latin typeface="Calibri"/>
                <a:cs typeface="Calibri"/>
              </a:rPr>
              <a:t> </a:t>
            </a:r>
            <a:r>
              <a:rPr dirty="0" sz="2800" spc="90" b="1">
                <a:solidFill>
                  <a:srgbClr val="62D296"/>
                </a:solidFill>
                <a:latin typeface="Calibri"/>
                <a:cs typeface="Calibri"/>
              </a:rPr>
              <a:t>unlearn</a:t>
            </a:r>
            <a:r>
              <a:rPr dirty="0" sz="2800" spc="120" b="1">
                <a:solidFill>
                  <a:srgbClr val="62D296"/>
                </a:solidFill>
                <a:latin typeface="Calibri"/>
                <a:cs typeface="Calibri"/>
              </a:rPr>
              <a:t> </a:t>
            </a:r>
            <a:r>
              <a:rPr dirty="0" sz="2800" spc="114" b="1">
                <a:solidFill>
                  <a:srgbClr val="62D296"/>
                </a:solidFill>
                <a:latin typeface="Calibri"/>
                <a:cs typeface="Calibri"/>
              </a:rPr>
              <a:t>and</a:t>
            </a:r>
            <a:r>
              <a:rPr dirty="0" sz="2800" spc="95" b="1">
                <a:solidFill>
                  <a:srgbClr val="62D296"/>
                </a:solidFill>
                <a:latin typeface="Calibri"/>
                <a:cs typeface="Calibri"/>
              </a:rPr>
              <a:t> </a:t>
            </a:r>
            <a:r>
              <a:rPr dirty="0" sz="2800" spc="60" b="1">
                <a:solidFill>
                  <a:srgbClr val="62D296"/>
                </a:solidFill>
                <a:latin typeface="Calibri"/>
                <a:cs typeface="Calibri"/>
              </a:rPr>
              <a:t>relearn”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295521" y="2693416"/>
            <a:ext cx="553085" cy="0"/>
          </a:xfrm>
          <a:custGeom>
            <a:avLst/>
            <a:gdLst/>
            <a:ahLst/>
            <a:cxnLst/>
            <a:rect l="l" t="t" r="r" b="b"/>
            <a:pathLst>
              <a:path w="553085" h="0">
                <a:moveTo>
                  <a:pt x="0" y="0"/>
                </a:moveTo>
                <a:lnTo>
                  <a:pt x="552957" y="0"/>
                </a:lnTo>
              </a:path>
            </a:pathLst>
          </a:custGeom>
          <a:ln w="28575">
            <a:solidFill>
              <a:srgbClr val="1F272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3879850" y="3020060"/>
            <a:ext cx="13855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606060"/>
                </a:solidFill>
                <a:latin typeface="Calibri"/>
                <a:cs typeface="Calibri"/>
              </a:rPr>
              <a:t>-</a:t>
            </a:r>
            <a:r>
              <a:rPr dirty="0" sz="1800" spc="13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606060"/>
                </a:solidFill>
                <a:latin typeface="Calibri"/>
                <a:cs typeface="Calibri"/>
              </a:rPr>
              <a:t>Alvin</a:t>
            </a:r>
            <a:r>
              <a:rPr dirty="0" sz="1800" spc="16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spc="-10" b="1">
                <a:solidFill>
                  <a:srgbClr val="606060"/>
                </a:solidFill>
                <a:latin typeface="Calibri"/>
                <a:cs typeface="Calibri"/>
              </a:rPr>
              <a:t>Toffler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62D29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95730" y="2137359"/>
            <a:ext cx="643001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140"/>
              <a:t>Learn.</a:t>
            </a:r>
            <a:r>
              <a:rPr dirty="0" sz="4800" spc="175"/>
              <a:t> </a:t>
            </a:r>
            <a:r>
              <a:rPr dirty="0" sz="4800" spc="105"/>
              <a:t>Unlearn.</a:t>
            </a:r>
            <a:r>
              <a:rPr dirty="0" sz="4800" spc="190"/>
              <a:t> </a:t>
            </a:r>
            <a:r>
              <a:rPr dirty="0" sz="4800" spc="140"/>
              <a:t>Relearn</a:t>
            </a:r>
            <a:endParaRPr sz="4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714832"/>
            <a:ext cx="1356995" cy="483234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70"/>
              <a:t>Thanks!</a:t>
            </a:r>
            <a:endParaRPr sz="3000"/>
          </a:p>
        </p:txBody>
      </p:sp>
      <p:sp>
        <p:nvSpPr>
          <p:cNvPr id="3" name="object 3" descr=""/>
          <p:cNvSpPr txBox="1"/>
          <p:nvPr/>
        </p:nvSpPr>
        <p:spPr>
          <a:xfrm>
            <a:off x="390550" y="1474977"/>
            <a:ext cx="2385060" cy="21177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55" b="1">
                <a:solidFill>
                  <a:srgbClr val="606060"/>
                </a:solidFill>
                <a:latin typeface="Calibri"/>
                <a:cs typeface="Calibri"/>
              </a:rPr>
              <a:t>Contact</a:t>
            </a:r>
            <a:r>
              <a:rPr dirty="0" sz="1400" spc="5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606060"/>
                </a:solidFill>
                <a:latin typeface="Calibri"/>
                <a:cs typeface="Calibri"/>
              </a:rPr>
              <a:t>me: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4999"/>
              </a:lnSpc>
              <a:spcBef>
                <a:spcPts val="1595"/>
              </a:spcBef>
            </a:pPr>
            <a:r>
              <a:rPr dirty="0" sz="1400" spc="70" b="1">
                <a:solidFill>
                  <a:srgbClr val="606060"/>
                </a:solidFill>
                <a:latin typeface="Calibri"/>
                <a:cs typeface="Calibri"/>
              </a:rPr>
              <a:t>Box</a:t>
            </a:r>
            <a:r>
              <a:rPr dirty="0" sz="1400" spc="22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606060"/>
                </a:solidFill>
                <a:latin typeface="Calibri"/>
                <a:cs typeface="Calibri"/>
              </a:rPr>
              <a:t>Office</a:t>
            </a:r>
            <a:r>
              <a:rPr dirty="0" sz="1400" spc="20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606060"/>
                </a:solidFill>
                <a:latin typeface="Calibri"/>
                <a:cs typeface="Calibri"/>
              </a:rPr>
              <a:t>Incubator,</a:t>
            </a:r>
            <a:r>
              <a:rPr dirty="0" sz="1400" spc="24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606060"/>
                </a:solidFill>
                <a:latin typeface="Calibri"/>
                <a:cs typeface="Calibri"/>
              </a:rPr>
              <a:t>Wuse</a:t>
            </a:r>
            <a:r>
              <a:rPr dirty="0" sz="1400" spc="21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606060"/>
                </a:solidFill>
                <a:latin typeface="Calibri"/>
                <a:cs typeface="Calibri"/>
              </a:rPr>
              <a:t>2, </a:t>
            </a:r>
            <a:r>
              <a:rPr dirty="0" sz="1400" spc="-10" b="1">
                <a:solidFill>
                  <a:srgbClr val="606060"/>
                </a:solidFill>
                <a:latin typeface="Calibri"/>
                <a:cs typeface="Calibri"/>
              </a:rPr>
              <a:t>Abuja.</a:t>
            </a:r>
            <a:endParaRPr sz="1400">
              <a:latin typeface="Calibri"/>
              <a:cs typeface="Calibri"/>
            </a:endParaRPr>
          </a:p>
          <a:p>
            <a:pPr marL="12700" marR="180975">
              <a:lnSpc>
                <a:spcPts val="3860"/>
              </a:lnSpc>
              <a:spcBef>
                <a:spcPts val="160"/>
              </a:spcBef>
            </a:pPr>
            <a:r>
              <a:rPr dirty="0" sz="1400" spc="-10" b="1">
                <a:solidFill>
                  <a:srgbClr val="606060"/>
                </a:solidFill>
                <a:latin typeface="Calibri"/>
                <a:cs typeface="Calibri"/>
                <a:hlinkClick r:id="rId2"/>
              </a:rPr>
              <a:t>farida@otrac.ng</a:t>
            </a:r>
            <a:r>
              <a:rPr dirty="0" sz="1400" spc="500" b="1">
                <a:solidFill>
                  <a:srgbClr val="606060"/>
                </a:solidFill>
                <a:latin typeface="Calibri"/>
                <a:cs typeface="Calibri"/>
              </a:rPr>
              <a:t>  </a:t>
            </a:r>
            <a:r>
              <a:rPr dirty="0" sz="1400" b="1">
                <a:solidFill>
                  <a:srgbClr val="606060"/>
                </a:solidFill>
                <a:latin typeface="Calibri"/>
                <a:cs typeface="Calibri"/>
              </a:rPr>
              <a:t>@reedahkh</a:t>
            </a:r>
            <a:r>
              <a:rPr dirty="0" sz="1400" spc="12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400" spc="65" b="1">
                <a:solidFill>
                  <a:srgbClr val="606060"/>
                </a:solidFill>
                <a:latin typeface="Calibri"/>
                <a:cs typeface="Calibri"/>
              </a:rPr>
              <a:t>across</a:t>
            </a:r>
            <a:r>
              <a:rPr dirty="0" sz="1400" spc="12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606060"/>
                </a:solidFill>
                <a:latin typeface="Calibri"/>
                <a:cs typeface="Calibri"/>
              </a:rPr>
              <a:t>all</a:t>
            </a:r>
            <a:r>
              <a:rPr dirty="0" sz="1400" spc="14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606060"/>
                </a:solidFill>
                <a:latin typeface="Calibri"/>
                <a:cs typeface="Calibri"/>
              </a:rPr>
              <a:t>social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ts val="1445"/>
              </a:lnSpc>
            </a:pPr>
            <a:r>
              <a:rPr dirty="0" sz="1400" b="1">
                <a:solidFill>
                  <a:srgbClr val="606060"/>
                </a:solidFill>
                <a:latin typeface="Calibri"/>
                <a:cs typeface="Calibri"/>
              </a:rPr>
              <a:t>media</a:t>
            </a:r>
            <a:r>
              <a:rPr dirty="0" sz="1400" spc="229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606060"/>
                </a:solidFill>
                <a:latin typeface="Calibri"/>
                <a:cs typeface="Calibri"/>
              </a:rPr>
              <a:t>platforms.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74695" y="48"/>
            <a:ext cx="5869305" cy="514261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1881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>
                <a:solidFill>
                  <a:srgbClr val="606060"/>
                </a:solidFill>
              </a:rPr>
              <a:t>Why</a:t>
            </a:r>
            <a:r>
              <a:rPr dirty="0" sz="3600" spc="155">
                <a:solidFill>
                  <a:srgbClr val="606060"/>
                </a:solidFill>
              </a:rPr>
              <a:t> </a:t>
            </a:r>
            <a:r>
              <a:rPr dirty="0" sz="3600" spc="95">
                <a:solidFill>
                  <a:srgbClr val="606060"/>
                </a:solidFill>
              </a:rPr>
              <a:t>did</a:t>
            </a:r>
            <a:r>
              <a:rPr dirty="0" sz="3600" spc="145">
                <a:solidFill>
                  <a:srgbClr val="606060"/>
                </a:solidFill>
              </a:rPr>
              <a:t> </a:t>
            </a:r>
            <a:r>
              <a:rPr dirty="0" sz="3600" spc="110">
                <a:solidFill>
                  <a:srgbClr val="606060"/>
                </a:solidFill>
              </a:rPr>
              <a:t>you</a:t>
            </a:r>
            <a:r>
              <a:rPr dirty="0" sz="3600" spc="145">
                <a:solidFill>
                  <a:srgbClr val="606060"/>
                </a:solidFill>
              </a:rPr>
              <a:t> </a:t>
            </a:r>
            <a:r>
              <a:rPr dirty="0" sz="3600" spc="155">
                <a:solidFill>
                  <a:srgbClr val="606060"/>
                </a:solidFill>
              </a:rPr>
              <a:t>become</a:t>
            </a:r>
            <a:r>
              <a:rPr dirty="0" sz="3600" spc="145">
                <a:solidFill>
                  <a:srgbClr val="606060"/>
                </a:solidFill>
              </a:rPr>
              <a:t> </a:t>
            </a:r>
            <a:r>
              <a:rPr dirty="0" sz="3600" spc="140">
                <a:solidFill>
                  <a:srgbClr val="606060"/>
                </a:solidFill>
              </a:rPr>
              <a:t>a</a:t>
            </a:r>
            <a:r>
              <a:rPr dirty="0" sz="3600" spc="150">
                <a:solidFill>
                  <a:srgbClr val="606060"/>
                </a:solidFill>
              </a:rPr>
              <a:t> </a:t>
            </a:r>
            <a:r>
              <a:rPr dirty="0" sz="3600" spc="90">
                <a:solidFill>
                  <a:srgbClr val="606060"/>
                </a:solidFill>
              </a:rPr>
              <a:t>developer?</a:t>
            </a:r>
            <a:endParaRPr sz="36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19596" y="1491166"/>
            <a:ext cx="2819955" cy="247806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1809369"/>
            <a:ext cx="9144000" cy="3334385"/>
            <a:chOff x="0" y="1809369"/>
            <a:chExt cx="9144000" cy="3334385"/>
          </a:xfrm>
        </p:grpSpPr>
        <p:sp>
          <p:nvSpPr>
            <p:cNvPr id="3" name="object 3" descr=""/>
            <p:cNvSpPr/>
            <p:nvPr/>
          </p:nvSpPr>
          <p:spPr>
            <a:xfrm>
              <a:off x="0" y="5045698"/>
              <a:ext cx="9144000" cy="98425"/>
            </a:xfrm>
            <a:custGeom>
              <a:avLst/>
              <a:gdLst/>
              <a:ahLst/>
              <a:cxnLst/>
              <a:rect l="l" t="t" r="r" b="b"/>
              <a:pathLst>
                <a:path w="9144000" h="98425">
                  <a:moveTo>
                    <a:pt x="9144000" y="0"/>
                  </a:moveTo>
                  <a:lnTo>
                    <a:pt x="0" y="0"/>
                  </a:lnTo>
                  <a:lnTo>
                    <a:pt x="0" y="97800"/>
                  </a:lnTo>
                  <a:lnTo>
                    <a:pt x="9144000" y="978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62D29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3277489" y="1818894"/>
              <a:ext cx="3275965" cy="3184525"/>
            </a:xfrm>
            <a:custGeom>
              <a:avLst/>
              <a:gdLst/>
              <a:ahLst/>
              <a:cxnLst/>
              <a:rect l="l" t="t" r="r" b="b"/>
              <a:pathLst>
                <a:path w="3275965" h="3184525">
                  <a:moveTo>
                    <a:pt x="1637791" y="3184359"/>
                  </a:moveTo>
                  <a:lnTo>
                    <a:pt x="1588629" y="3183656"/>
                  </a:lnTo>
                  <a:lnTo>
                    <a:pt x="1539826" y="3181558"/>
                  </a:lnTo>
                  <a:lnTo>
                    <a:pt x="1491403" y="3178085"/>
                  </a:lnTo>
                  <a:lnTo>
                    <a:pt x="1443380" y="3173258"/>
                  </a:lnTo>
                  <a:lnTo>
                    <a:pt x="1395778" y="3167096"/>
                  </a:lnTo>
                  <a:lnTo>
                    <a:pt x="1348617" y="3159618"/>
                  </a:lnTo>
                  <a:lnTo>
                    <a:pt x="1301917" y="3150845"/>
                  </a:lnTo>
                  <a:lnTo>
                    <a:pt x="1255699" y="3140795"/>
                  </a:lnTo>
                  <a:lnTo>
                    <a:pt x="1209982" y="3129490"/>
                  </a:lnTo>
                  <a:lnTo>
                    <a:pt x="1164788" y="3116948"/>
                  </a:lnTo>
                  <a:lnTo>
                    <a:pt x="1120135" y="3103188"/>
                  </a:lnTo>
                  <a:lnTo>
                    <a:pt x="1076046" y="3088232"/>
                  </a:lnTo>
                  <a:lnTo>
                    <a:pt x="1032539" y="3072098"/>
                  </a:lnTo>
                  <a:lnTo>
                    <a:pt x="989635" y="3054807"/>
                  </a:lnTo>
                  <a:lnTo>
                    <a:pt x="947354" y="3036377"/>
                  </a:lnTo>
                  <a:lnTo>
                    <a:pt x="905717" y="3016829"/>
                  </a:lnTo>
                  <a:lnTo>
                    <a:pt x="864744" y="2996183"/>
                  </a:lnTo>
                  <a:lnTo>
                    <a:pt x="824455" y="2974457"/>
                  </a:lnTo>
                  <a:lnTo>
                    <a:pt x="784871" y="2951673"/>
                  </a:lnTo>
                  <a:lnTo>
                    <a:pt x="746011" y="2927848"/>
                  </a:lnTo>
                  <a:lnTo>
                    <a:pt x="707897" y="2903004"/>
                  </a:lnTo>
                  <a:lnTo>
                    <a:pt x="670547" y="2877160"/>
                  </a:lnTo>
                  <a:lnTo>
                    <a:pt x="633983" y="2850335"/>
                  </a:lnTo>
                  <a:lnTo>
                    <a:pt x="598225" y="2822550"/>
                  </a:lnTo>
                  <a:lnTo>
                    <a:pt x="563293" y="2793824"/>
                  </a:lnTo>
                  <a:lnTo>
                    <a:pt x="529208" y="2764176"/>
                  </a:lnTo>
                  <a:lnTo>
                    <a:pt x="495988" y="2733627"/>
                  </a:lnTo>
                  <a:lnTo>
                    <a:pt x="463656" y="2702196"/>
                  </a:lnTo>
                  <a:lnTo>
                    <a:pt x="432231" y="2669902"/>
                  </a:lnTo>
                  <a:lnTo>
                    <a:pt x="401734" y="2636766"/>
                  </a:lnTo>
                  <a:lnTo>
                    <a:pt x="372184" y="2602808"/>
                  </a:lnTo>
                  <a:lnTo>
                    <a:pt x="343602" y="2568046"/>
                  </a:lnTo>
                  <a:lnTo>
                    <a:pt x="316008" y="2532501"/>
                  </a:lnTo>
                  <a:lnTo>
                    <a:pt x="289423" y="2496192"/>
                  </a:lnTo>
                  <a:lnTo>
                    <a:pt x="263866" y="2459140"/>
                  </a:lnTo>
                  <a:lnTo>
                    <a:pt x="239359" y="2421363"/>
                  </a:lnTo>
                  <a:lnTo>
                    <a:pt x="215921" y="2382881"/>
                  </a:lnTo>
                  <a:lnTo>
                    <a:pt x="193573" y="2343715"/>
                  </a:lnTo>
                  <a:lnTo>
                    <a:pt x="172334" y="2303883"/>
                  </a:lnTo>
                  <a:lnTo>
                    <a:pt x="152225" y="2263406"/>
                  </a:lnTo>
                  <a:lnTo>
                    <a:pt x="133267" y="2222304"/>
                  </a:lnTo>
                  <a:lnTo>
                    <a:pt x="115480" y="2180595"/>
                  </a:lnTo>
                  <a:lnTo>
                    <a:pt x="98884" y="2138300"/>
                  </a:lnTo>
                  <a:lnTo>
                    <a:pt x="83498" y="2095438"/>
                  </a:lnTo>
                  <a:lnTo>
                    <a:pt x="69345" y="2052030"/>
                  </a:lnTo>
                  <a:lnTo>
                    <a:pt x="56443" y="2008094"/>
                  </a:lnTo>
                  <a:lnTo>
                    <a:pt x="44813" y="1963651"/>
                  </a:lnTo>
                  <a:lnTo>
                    <a:pt x="34475" y="1918719"/>
                  </a:lnTo>
                  <a:lnTo>
                    <a:pt x="25450" y="1873320"/>
                  </a:lnTo>
                  <a:lnTo>
                    <a:pt x="17758" y="1827473"/>
                  </a:lnTo>
                  <a:lnTo>
                    <a:pt x="11419" y="1781196"/>
                  </a:lnTo>
                  <a:lnTo>
                    <a:pt x="6453" y="1734511"/>
                  </a:lnTo>
                  <a:lnTo>
                    <a:pt x="2881" y="1687437"/>
                  </a:lnTo>
                  <a:lnTo>
                    <a:pt x="723" y="1639992"/>
                  </a:lnTo>
                  <a:lnTo>
                    <a:pt x="0" y="1592198"/>
                  </a:lnTo>
                  <a:lnTo>
                    <a:pt x="723" y="1544402"/>
                  </a:lnTo>
                  <a:lnTo>
                    <a:pt x="2881" y="1496956"/>
                  </a:lnTo>
                  <a:lnTo>
                    <a:pt x="6453" y="1449880"/>
                  </a:lnTo>
                  <a:lnTo>
                    <a:pt x="11419" y="1403193"/>
                  </a:lnTo>
                  <a:lnTo>
                    <a:pt x="17758" y="1356915"/>
                  </a:lnTo>
                  <a:lnTo>
                    <a:pt x="25450" y="1311066"/>
                  </a:lnTo>
                  <a:lnTo>
                    <a:pt x="34475" y="1265665"/>
                  </a:lnTo>
                  <a:lnTo>
                    <a:pt x="44813" y="1220732"/>
                  </a:lnTo>
                  <a:lnTo>
                    <a:pt x="56443" y="1176287"/>
                  </a:lnTo>
                  <a:lnTo>
                    <a:pt x="69345" y="1132350"/>
                  </a:lnTo>
                  <a:lnTo>
                    <a:pt x="83498" y="1088940"/>
                  </a:lnTo>
                  <a:lnTo>
                    <a:pt x="98884" y="1046077"/>
                  </a:lnTo>
                  <a:lnTo>
                    <a:pt x="115480" y="1003781"/>
                  </a:lnTo>
                  <a:lnTo>
                    <a:pt x="133267" y="962071"/>
                  </a:lnTo>
                  <a:lnTo>
                    <a:pt x="152225" y="920967"/>
                  </a:lnTo>
                  <a:lnTo>
                    <a:pt x="172334" y="880489"/>
                  </a:lnTo>
                  <a:lnTo>
                    <a:pt x="193573" y="840657"/>
                  </a:lnTo>
                  <a:lnTo>
                    <a:pt x="215921" y="801489"/>
                  </a:lnTo>
                  <a:lnTo>
                    <a:pt x="239359" y="763007"/>
                  </a:lnTo>
                  <a:lnTo>
                    <a:pt x="263866" y="725229"/>
                  </a:lnTo>
                  <a:lnTo>
                    <a:pt x="289423" y="688176"/>
                  </a:lnTo>
                  <a:lnTo>
                    <a:pt x="316008" y="651866"/>
                  </a:lnTo>
                  <a:lnTo>
                    <a:pt x="343602" y="616320"/>
                  </a:lnTo>
                  <a:lnTo>
                    <a:pt x="372184" y="581558"/>
                  </a:lnTo>
                  <a:lnTo>
                    <a:pt x="401734" y="547599"/>
                  </a:lnTo>
                  <a:lnTo>
                    <a:pt x="432231" y="514462"/>
                  </a:lnTo>
                  <a:lnTo>
                    <a:pt x="463656" y="482168"/>
                  </a:lnTo>
                  <a:lnTo>
                    <a:pt x="495988" y="450737"/>
                  </a:lnTo>
                  <a:lnTo>
                    <a:pt x="529208" y="420187"/>
                  </a:lnTo>
                  <a:lnTo>
                    <a:pt x="563293" y="390539"/>
                  </a:lnTo>
                  <a:lnTo>
                    <a:pt x="598225" y="361812"/>
                  </a:lnTo>
                  <a:lnTo>
                    <a:pt x="633983" y="334026"/>
                  </a:lnTo>
                  <a:lnTo>
                    <a:pt x="670547" y="307201"/>
                  </a:lnTo>
                  <a:lnTo>
                    <a:pt x="707897" y="281357"/>
                  </a:lnTo>
                  <a:lnTo>
                    <a:pt x="746011" y="256512"/>
                  </a:lnTo>
                  <a:lnTo>
                    <a:pt x="784871" y="232688"/>
                  </a:lnTo>
                  <a:lnTo>
                    <a:pt x="824455" y="209903"/>
                  </a:lnTo>
                  <a:lnTo>
                    <a:pt x="864744" y="188177"/>
                  </a:lnTo>
                  <a:lnTo>
                    <a:pt x="905717" y="167530"/>
                  </a:lnTo>
                  <a:lnTo>
                    <a:pt x="947354" y="147982"/>
                  </a:lnTo>
                  <a:lnTo>
                    <a:pt x="989635" y="129553"/>
                  </a:lnTo>
                  <a:lnTo>
                    <a:pt x="1032539" y="112261"/>
                  </a:lnTo>
                  <a:lnTo>
                    <a:pt x="1076046" y="96127"/>
                  </a:lnTo>
                  <a:lnTo>
                    <a:pt x="1120135" y="81171"/>
                  </a:lnTo>
                  <a:lnTo>
                    <a:pt x="1164788" y="67412"/>
                  </a:lnTo>
                  <a:lnTo>
                    <a:pt x="1209982" y="54869"/>
                  </a:lnTo>
                  <a:lnTo>
                    <a:pt x="1255699" y="43564"/>
                  </a:lnTo>
                  <a:lnTo>
                    <a:pt x="1301917" y="33514"/>
                  </a:lnTo>
                  <a:lnTo>
                    <a:pt x="1348617" y="24741"/>
                  </a:lnTo>
                  <a:lnTo>
                    <a:pt x="1395778" y="17263"/>
                  </a:lnTo>
                  <a:lnTo>
                    <a:pt x="1443380" y="11101"/>
                  </a:lnTo>
                  <a:lnTo>
                    <a:pt x="1491403" y="6273"/>
                  </a:lnTo>
                  <a:lnTo>
                    <a:pt x="1539826" y="2801"/>
                  </a:lnTo>
                  <a:lnTo>
                    <a:pt x="1588629" y="703"/>
                  </a:lnTo>
                  <a:lnTo>
                    <a:pt x="1637791" y="0"/>
                  </a:lnTo>
                  <a:lnTo>
                    <a:pt x="1686954" y="703"/>
                  </a:lnTo>
                  <a:lnTo>
                    <a:pt x="1735757" y="2801"/>
                  </a:lnTo>
                  <a:lnTo>
                    <a:pt x="1784180" y="6273"/>
                  </a:lnTo>
                  <a:lnTo>
                    <a:pt x="1832203" y="11101"/>
                  </a:lnTo>
                  <a:lnTo>
                    <a:pt x="1879805" y="17263"/>
                  </a:lnTo>
                  <a:lnTo>
                    <a:pt x="1926966" y="24741"/>
                  </a:lnTo>
                  <a:lnTo>
                    <a:pt x="1973666" y="33514"/>
                  </a:lnTo>
                  <a:lnTo>
                    <a:pt x="2019884" y="43564"/>
                  </a:lnTo>
                  <a:lnTo>
                    <a:pt x="2065601" y="54869"/>
                  </a:lnTo>
                  <a:lnTo>
                    <a:pt x="2110795" y="67412"/>
                  </a:lnTo>
                  <a:lnTo>
                    <a:pt x="2155448" y="81171"/>
                  </a:lnTo>
                  <a:lnTo>
                    <a:pt x="2199537" y="96127"/>
                  </a:lnTo>
                  <a:lnTo>
                    <a:pt x="2243044" y="112261"/>
                  </a:lnTo>
                  <a:lnTo>
                    <a:pt x="2285948" y="129553"/>
                  </a:lnTo>
                  <a:lnTo>
                    <a:pt x="2328229" y="147982"/>
                  </a:lnTo>
                  <a:lnTo>
                    <a:pt x="2369866" y="167530"/>
                  </a:lnTo>
                  <a:lnTo>
                    <a:pt x="2410839" y="188177"/>
                  </a:lnTo>
                  <a:lnTo>
                    <a:pt x="2451128" y="209903"/>
                  </a:lnTo>
                  <a:lnTo>
                    <a:pt x="2490712" y="232688"/>
                  </a:lnTo>
                  <a:lnTo>
                    <a:pt x="2529572" y="256512"/>
                  </a:lnTo>
                  <a:lnTo>
                    <a:pt x="2567686" y="281357"/>
                  </a:lnTo>
                  <a:lnTo>
                    <a:pt x="2605036" y="307201"/>
                  </a:lnTo>
                  <a:lnTo>
                    <a:pt x="2641600" y="334026"/>
                  </a:lnTo>
                  <a:lnTo>
                    <a:pt x="2677358" y="361812"/>
                  </a:lnTo>
                  <a:lnTo>
                    <a:pt x="2712290" y="390539"/>
                  </a:lnTo>
                  <a:lnTo>
                    <a:pt x="2746375" y="420187"/>
                  </a:lnTo>
                  <a:lnTo>
                    <a:pt x="2779595" y="450737"/>
                  </a:lnTo>
                  <a:lnTo>
                    <a:pt x="2811927" y="482168"/>
                  </a:lnTo>
                  <a:lnTo>
                    <a:pt x="2843352" y="514462"/>
                  </a:lnTo>
                  <a:lnTo>
                    <a:pt x="2873849" y="547599"/>
                  </a:lnTo>
                  <a:lnTo>
                    <a:pt x="2903399" y="581558"/>
                  </a:lnTo>
                  <a:lnTo>
                    <a:pt x="2931981" y="616320"/>
                  </a:lnTo>
                  <a:lnTo>
                    <a:pt x="2959575" y="651866"/>
                  </a:lnTo>
                  <a:lnTo>
                    <a:pt x="2986160" y="688176"/>
                  </a:lnTo>
                  <a:lnTo>
                    <a:pt x="3011717" y="725229"/>
                  </a:lnTo>
                  <a:lnTo>
                    <a:pt x="3036224" y="763007"/>
                  </a:lnTo>
                  <a:lnTo>
                    <a:pt x="3059662" y="801489"/>
                  </a:lnTo>
                  <a:lnTo>
                    <a:pt x="3082010" y="840657"/>
                  </a:lnTo>
                  <a:lnTo>
                    <a:pt x="3103249" y="880489"/>
                  </a:lnTo>
                  <a:lnTo>
                    <a:pt x="3123358" y="920967"/>
                  </a:lnTo>
                  <a:lnTo>
                    <a:pt x="3142316" y="962071"/>
                  </a:lnTo>
                  <a:lnTo>
                    <a:pt x="3160103" y="1003781"/>
                  </a:lnTo>
                  <a:lnTo>
                    <a:pt x="3176699" y="1046077"/>
                  </a:lnTo>
                  <a:lnTo>
                    <a:pt x="3192085" y="1088940"/>
                  </a:lnTo>
                  <a:lnTo>
                    <a:pt x="3206238" y="1132350"/>
                  </a:lnTo>
                  <a:lnTo>
                    <a:pt x="3219140" y="1176287"/>
                  </a:lnTo>
                  <a:lnTo>
                    <a:pt x="3230770" y="1220732"/>
                  </a:lnTo>
                  <a:lnTo>
                    <a:pt x="3241108" y="1265665"/>
                  </a:lnTo>
                  <a:lnTo>
                    <a:pt x="3250133" y="1311066"/>
                  </a:lnTo>
                  <a:lnTo>
                    <a:pt x="3257825" y="1356915"/>
                  </a:lnTo>
                  <a:lnTo>
                    <a:pt x="3264164" y="1403193"/>
                  </a:lnTo>
                  <a:lnTo>
                    <a:pt x="3269130" y="1449880"/>
                  </a:lnTo>
                  <a:lnTo>
                    <a:pt x="3272702" y="1496956"/>
                  </a:lnTo>
                  <a:lnTo>
                    <a:pt x="3274860" y="1544402"/>
                  </a:lnTo>
                  <a:lnTo>
                    <a:pt x="3275584" y="1592198"/>
                  </a:lnTo>
                  <a:lnTo>
                    <a:pt x="3274860" y="1639992"/>
                  </a:lnTo>
                  <a:lnTo>
                    <a:pt x="3272702" y="1687437"/>
                  </a:lnTo>
                  <a:lnTo>
                    <a:pt x="3269130" y="1734511"/>
                  </a:lnTo>
                  <a:lnTo>
                    <a:pt x="3264164" y="1781196"/>
                  </a:lnTo>
                  <a:lnTo>
                    <a:pt x="3257825" y="1827473"/>
                  </a:lnTo>
                  <a:lnTo>
                    <a:pt x="3250133" y="1873320"/>
                  </a:lnTo>
                  <a:lnTo>
                    <a:pt x="3241108" y="1918719"/>
                  </a:lnTo>
                  <a:lnTo>
                    <a:pt x="3230770" y="1963651"/>
                  </a:lnTo>
                  <a:lnTo>
                    <a:pt x="3219140" y="2008094"/>
                  </a:lnTo>
                  <a:lnTo>
                    <a:pt x="3206238" y="2052030"/>
                  </a:lnTo>
                  <a:lnTo>
                    <a:pt x="3192085" y="2095438"/>
                  </a:lnTo>
                  <a:lnTo>
                    <a:pt x="3176699" y="2138300"/>
                  </a:lnTo>
                  <a:lnTo>
                    <a:pt x="3160103" y="2180595"/>
                  </a:lnTo>
                  <a:lnTo>
                    <a:pt x="3142316" y="2222304"/>
                  </a:lnTo>
                  <a:lnTo>
                    <a:pt x="3123358" y="2263406"/>
                  </a:lnTo>
                  <a:lnTo>
                    <a:pt x="3103249" y="2303883"/>
                  </a:lnTo>
                  <a:lnTo>
                    <a:pt x="3082010" y="2343715"/>
                  </a:lnTo>
                  <a:lnTo>
                    <a:pt x="3059662" y="2382881"/>
                  </a:lnTo>
                  <a:lnTo>
                    <a:pt x="3036224" y="2421363"/>
                  </a:lnTo>
                  <a:lnTo>
                    <a:pt x="3011717" y="2459140"/>
                  </a:lnTo>
                  <a:lnTo>
                    <a:pt x="2986160" y="2496192"/>
                  </a:lnTo>
                  <a:lnTo>
                    <a:pt x="2959575" y="2532501"/>
                  </a:lnTo>
                  <a:lnTo>
                    <a:pt x="2931981" y="2568046"/>
                  </a:lnTo>
                  <a:lnTo>
                    <a:pt x="2903399" y="2602808"/>
                  </a:lnTo>
                  <a:lnTo>
                    <a:pt x="2873849" y="2636766"/>
                  </a:lnTo>
                  <a:lnTo>
                    <a:pt x="2843352" y="2669902"/>
                  </a:lnTo>
                  <a:lnTo>
                    <a:pt x="2811927" y="2702196"/>
                  </a:lnTo>
                  <a:lnTo>
                    <a:pt x="2779595" y="2733627"/>
                  </a:lnTo>
                  <a:lnTo>
                    <a:pt x="2746375" y="2764176"/>
                  </a:lnTo>
                  <a:lnTo>
                    <a:pt x="2712290" y="2793824"/>
                  </a:lnTo>
                  <a:lnTo>
                    <a:pt x="2677358" y="2822550"/>
                  </a:lnTo>
                  <a:lnTo>
                    <a:pt x="2641600" y="2850335"/>
                  </a:lnTo>
                  <a:lnTo>
                    <a:pt x="2605036" y="2877160"/>
                  </a:lnTo>
                  <a:lnTo>
                    <a:pt x="2567686" y="2903004"/>
                  </a:lnTo>
                  <a:lnTo>
                    <a:pt x="2529572" y="2927848"/>
                  </a:lnTo>
                  <a:lnTo>
                    <a:pt x="2490712" y="2951673"/>
                  </a:lnTo>
                  <a:lnTo>
                    <a:pt x="2451128" y="2974457"/>
                  </a:lnTo>
                  <a:lnTo>
                    <a:pt x="2410839" y="2996183"/>
                  </a:lnTo>
                  <a:lnTo>
                    <a:pt x="2369866" y="3016829"/>
                  </a:lnTo>
                  <a:lnTo>
                    <a:pt x="2328229" y="3036377"/>
                  </a:lnTo>
                  <a:lnTo>
                    <a:pt x="2285948" y="3054807"/>
                  </a:lnTo>
                  <a:lnTo>
                    <a:pt x="2243044" y="3072098"/>
                  </a:lnTo>
                  <a:lnTo>
                    <a:pt x="2199537" y="3088232"/>
                  </a:lnTo>
                  <a:lnTo>
                    <a:pt x="2155448" y="3103188"/>
                  </a:lnTo>
                  <a:lnTo>
                    <a:pt x="2110795" y="3116948"/>
                  </a:lnTo>
                  <a:lnTo>
                    <a:pt x="2065601" y="3129490"/>
                  </a:lnTo>
                  <a:lnTo>
                    <a:pt x="2019884" y="3140795"/>
                  </a:lnTo>
                  <a:lnTo>
                    <a:pt x="1973666" y="3150845"/>
                  </a:lnTo>
                  <a:lnTo>
                    <a:pt x="1926966" y="3159618"/>
                  </a:lnTo>
                  <a:lnTo>
                    <a:pt x="1879805" y="3167096"/>
                  </a:lnTo>
                  <a:lnTo>
                    <a:pt x="1832203" y="3173258"/>
                  </a:lnTo>
                  <a:lnTo>
                    <a:pt x="1784180" y="3178085"/>
                  </a:lnTo>
                  <a:lnTo>
                    <a:pt x="1735757" y="3181558"/>
                  </a:lnTo>
                  <a:lnTo>
                    <a:pt x="1686954" y="3183656"/>
                  </a:lnTo>
                  <a:lnTo>
                    <a:pt x="1637791" y="3184359"/>
                  </a:lnTo>
                  <a:close/>
                </a:path>
              </a:pathLst>
            </a:custGeom>
            <a:ln w="19050">
              <a:solidFill>
                <a:srgbClr val="1D7D74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494367" y="2029968"/>
              <a:ext cx="2640330" cy="2762885"/>
            </a:xfrm>
            <a:custGeom>
              <a:avLst/>
              <a:gdLst/>
              <a:ahLst/>
              <a:cxnLst/>
              <a:rect l="l" t="t" r="r" b="b"/>
              <a:pathLst>
                <a:path w="2640329" h="2762885">
                  <a:moveTo>
                    <a:pt x="1426882" y="0"/>
                  </a:moveTo>
                  <a:lnTo>
                    <a:pt x="1376831" y="651"/>
                  </a:lnTo>
                  <a:lnTo>
                    <a:pt x="1327060" y="2998"/>
                  </a:lnTo>
                  <a:lnTo>
                    <a:pt x="1277607" y="7018"/>
                  </a:lnTo>
                  <a:lnTo>
                    <a:pt x="1228509" y="12693"/>
                  </a:lnTo>
                  <a:lnTo>
                    <a:pt x="1179805" y="19999"/>
                  </a:lnTo>
                  <a:lnTo>
                    <a:pt x="1131533" y="28917"/>
                  </a:lnTo>
                  <a:lnTo>
                    <a:pt x="1083731" y="39425"/>
                  </a:lnTo>
                  <a:lnTo>
                    <a:pt x="1036438" y="51503"/>
                  </a:lnTo>
                  <a:lnTo>
                    <a:pt x="989691" y="65129"/>
                  </a:lnTo>
                  <a:lnTo>
                    <a:pt x="943530" y="80282"/>
                  </a:lnTo>
                  <a:lnTo>
                    <a:pt x="897990" y="96942"/>
                  </a:lnTo>
                  <a:lnTo>
                    <a:pt x="853112" y="115088"/>
                  </a:lnTo>
                  <a:lnTo>
                    <a:pt x="808933" y="134698"/>
                  </a:lnTo>
                  <a:lnTo>
                    <a:pt x="765492" y="155752"/>
                  </a:lnTo>
                  <a:lnTo>
                    <a:pt x="722826" y="178228"/>
                  </a:lnTo>
                  <a:lnTo>
                    <a:pt x="680973" y="202106"/>
                  </a:lnTo>
                  <a:lnTo>
                    <a:pt x="639973" y="227365"/>
                  </a:lnTo>
                  <a:lnTo>
                    <a:pt x="599862" y="253983"/>
                  </a:lnTo>
                  <a:lnTo>
                    <a:pt x="560680" y="281940"/>
                  </a:lnTo>
                  <a:lnTo>
                    <a:pt x="522463" y="311215"/>
                  </a:lnTo>
                  <a:lnTo>
                    <a:pt x="485252" y="341787"/>
                  </a:lnTo>
                  <a:lnTo>
                    <a:pt x="449082" y="373635"/>
                  </a:lnTo>
                  <a:lnTo>
                    <a:pt x="413994" y="406737"/>
                  </a:lnTo>
                  <a:lnTo>
                    <a:pt x="380024" y="441074"/>
                  </a:lnTo>
                  <a:lnTo>
                    <a:pt x="347212" y="476623"/>
                  </a:lnTo>
                  <a:lnTo>
                    <a:pt x="315594" y="513364"/>
                  </a:lnTo>
                  <a:lnTo>
                    <a:pt x="285210" y="551276"/>
                  </a:lnTo>
                  <a:lnTo>
                    <a:pt x="256098" y="590339"/>
                  </a:lnTo>
                  <a:lnTo>
                    <a:pt x="228295" y="630530"/>
                  </a:lnTo>
                  <a:lnTo>
                    <a:pt x="201840" y="671830"/>
                  </a:lnTo>
                  <a:lnTo>
                    <a:pt x="177463" y="712978"/>
                  </a:lnTo>
                  <a:lnTo>
                    <a:pt x="154696" y="754595"/>
                  </a:lnTo>
                  <a:lnTo>
                    <a:pt x="133532" y="796646"/>
                  </a:lnTo>
                  <a:lnTo>
                    <a:pt x="113960" y="839095"/>
                  </a:lnTo>
                  <a:lnTo>
                    <a:pt x="95971" y="881908"/>
                  </a:lnTo>
                  <a:lnTo>
                    <a:pt x="79556" y="925048"/>
                  </a:lnTo>
                  <a:lnTo>
                    <a:pt x="64707" y="968482"/>
                  </a:lnTo>
                  <a:lnTo>
                    <a:pt x="51415" y="1012172"/>
                  </a:lnTo>
                  <a:lnTo>
                    <a:pt x="39669" y="1056085"/>
                  </a:lnTo>
                  <a:lnTo>
                    <a:pt x="29461" y="1100185"/>
                  </a:lnTo>
                  <a:lnTo>
                    <a:pt x="20782" y="1144436"/>
                  </a:lnTo>
                  <a:lnTo>
                    <a:pt x="13622" y="1188804"/>
                  </a:lnTo>
                  <a:lnTo>
                    <a:pt x="7973" y="1233253"/>
                  </a:lnTo>
                  <a:lnTo>
                    <a:pt x="3826" y="1277748"/>
                  </a:lnTo>
                  <a:lnTo>
                    <a:pt x="1171" y="1322253"/>
                  </a:lnTo>
                  <a:lnTo>
                    <a:pt x="0" y="1366734"/>
                  </a:lnTo>
                  <a:lnTo>
                    <a:pt x="302" y="1411154"/>
                  </a:lnTo>
                  <a:lnTo>
                    <a:pt x="2070" y="1455480"/>
                  </a:lnTo>
                  <a:lnTo>
                    <a:pt x="5293" y="1499675"/>
                  </a:lnTo>
                  <a:lnTo>
                    <a:pt x="9964" y="1543704"/>
                  </a:lnTo>
                  <a:lnTo>
                    <a:pt x="16072" y="1587532"/>
                  </a:lnTo>
                  <a:lnTo>
                    <a:pt x="23608" y="1631124"/>
                  </a:lnTo>
                  <a:lnTo>
                    <a:pt x="32565" y="1674445"/>
                  </a:lnTo>
                  <a:lnTo>
                    <a:pt x="42931" y="1717459"/>
                  </a:lnTo>
                  <a:lnTo>
                    <a:pt x="54699" y="1760130"/>
                  </a:lnTo>
                  <a:lnTo>
                    <a:pt x="67860" y="1802425"/>
                  </a:lnTo>
                  <a:lnTo>
                    <a:pt x="82403" y="1844307"/>
                  </a:lnTo>
                  <a:lnTo>
                    <a:pt x="98320" y="1885741"/>
                  </a:lnTo>
                  <a:lnTo>
                    <a:pt x="115602" y="1926692"/>
                  </a:lnTo>
                  <a:lnTo>
                    <a:pt x="134240" y="1967124"/>
                  </a:lnTo>
                  <a:lnTo>
                    <a:pt x="154224" y="2007003"/>
                  </a:lnTo>
                  <a:lnTo>
                    <a:pt x="175546" y="2046293"/>
                  </a:lnTo>
                  <a:lnTo>
                    <a:pt x="198197" y="2084959"/>
                  </a:lnTo>
                  <a:lnTo>
                    <a:pt x="222167" y="2122966"/>
                  </a:lnTo>
                  <a:lnTo>
                    <a:pt x="247447" y="2160277"/>
                  </a:lnTo>
                  <a:lnTo>
                    <a:pt x="274028" y="2196859"/>
                  </a:lnTo>
                  <a:lnTo>
                    <a:pt x="301901" y="2232676"/>
                  </a:lnTo>
                  <a:lnTo>
                    <a:pt x="331057" y="2267692"/>
                  </a:lnTo>
                  <a:lnTo>
                    <a:pt x="361487" y="2301873"/>
                  </a:lnTo>
                  <a:lnTo>
                    <a:pt x="393181" y="2335183"/>
                  </a:lnTo>
                  <a:lnTo>
                    <a:pt x="426131" y="2367586"/>
                  </a:lnTo>
                  <a:lnTo>
                    <a:pt x="460327" y="2399048"/>
                  </a:lnTo>
                  <a:lnTo>
                    <a:pt x="495761" y="2429533"/>
                  </a:lnTo>
                  <a:lnTo>
                    <a:pt x="532423" y="2459006"/>
                  </a:lnTo>
                  <a:lnTo>
                    <a:pt x="570304" y="2487432"/>
                  </a:lnTo>
                  <a:lnTo>
                    <a:pt x="609395" y="2514775"/>
                  </a:lnTo>
                  <a:lnTo>
                    <a:pt x="649687" y="2541000"/>
                  </a:lnTo>
                  <a:lnTo>
                    <a:pt x="691171" y="2566073"/>
                  </a:lnTo>
                  <a:lnTo>
                    <a:pt x="733501" y="2589770"/>
                  </a:lnTo>
                  <a:lnTo>
                    <a:pt x="776314" y="2611901"/>
                  </a:lnTo>
                  <a:lnTo>
                    <a:pt x="819573" y="2632476"/>
                  </a:lnTo>
                  <a:lnTo>
                    <a:pt x="863242" y="2651502"/>
                  </a:lnTo>
                  <a:lnTo>
                    <a:pt x="907285" y="2668989"/>
                  </a:lnTo>
                  <a:lnTo>
                    <a:pt x="951665" y="2684945"/>
                  </a:lnTo>
                  <a:lnTo>
                    <a:pt x="996347" y="2699380"/>
                  </a:lnTo>
                  <a:lnTo>
                    <a:pt x="1041294" y="2712303"/>
                  </a:lnTo>
                  <a:lnTo>
                    <a:pt x="1086469" y="2723721"/>
                  </a:lnTo>
                  <a:lnTo>
                    <a:pt x="1131836" y="2733644"/>
                  </a:lnTo>
                  <a:lnTo>
                    <a:pt x="1177360" y="2742081"/>
                  </a:lnTo>
                  <a:lnTo>
                    <a:pt x="1223003" y="2749041"/>
                  </a:lnTo>
                  <a:lnTo>
                    <a:pt x="1268730" y="2754532"/>
                  </a:lnTo>
                  <a:lnTo>
                    <a:pt x="1314505" y="2758564"/>
                  </a:lnTo>
                  <a:lnTo>
                    <a:pt x="1360290" y="2761144"/>
                  </a:lnTo>
                  <a:lnTo>
                    <a:pt x="1406049" y="2762283"/>
                  </a:lnTo>
                  <a:lnTo>
                    <a:pt x="1451748" y="2761989"/>
                  </a:lnTo>
                  <a:lnTo>
                    <a:pt x="1497348" y="2760271"/>
                  </a:lnTo>
                  <a:lnTo>
                    <a:pt x="1542814" y="2757137"/>
                  </a:lnTo>
                  <a:lnTo>
                    <a:pt x="1588109" y="2752597"/>
                  </a:lnTo>
                  <a:lnTo>
                    <a:pt x="1633198" y="2746659"/>
                  </a:lnTo>
                  <a:lnTo>
                    <a:pt x="1678044" y="2739333"/>
                  </a:lnTo>
                  <a:lnTo>
                    <a:pt x="1722610" y="2730627"/>
                  </a:lnTo>
                  <a:lnTo>
                    <a:pt x="1766861" y="2720549"/>
                  </a:lnTo>
                  <a:lnTo>
                    <a:pt x="1810760" y="2709109"/>
                  </a:lnTo>
                  <a:lnTo>
                    <a:pt x="1854271" y="2696316"/>
                  </a:lnTo>
                  <a:lnTo>
                    <a:pt x="1897357" y="2682179"/>
                  </a:lnTo>
                  <a:lnTo>
                    <a:pt x="1939983" y="2666706"/>
                  </a:lnTo>
                  <a:lnTo>
                    <a:pt x="1982111" y="2649906"/>
                  </a:lnTo>
                  <a:lnTo>
                    <a:pt x="2023706" y="2631788"/>
                  </a:lnTo>
                  <a:lnTo>
                    <a:pt x="2064732" y="2612361"/>
                  </a:lnTo>
                  <a:lnTo>
                    <a:pt x="2105151" y="2591633"/>
                  </a:lnTo>
                  <a:lnTo>
                    <a:pt x="2144929" y="2569615"/>
                  </a:lnTo>
                  <a:lnTo>
                    <a:pt x="2184028" y="2546314"/>
                  </a:lnTo>
                  <a:lnTo>
                    <a:pt x="2222412" y="2521739"/>
                  </a:lnTo>
                  <a:lnTo>
                    <a:pt x="2260046" y="2495900"/>
                  </a:lnTo>
                  <a:lnTo>
                    <a:pt x="2296892" y="2468804"/>
                  </a:lnTo>
                  <a:lnTo>
                    <a:pt x="2332914" y="2440461"/>
                  </a:lnTo>
                  <a:lnTo>
                    <a:pt x="2368077" y="2410881"/>
                  </a:lnTo>
                  <a:lnTo>
                    <a:pt x="2402343" y="2380071"/>
                  </a:lnTo>
                  <a:lnTo>
                    <a:pt x="2435677" y="2348040"/>
                  </a:lnTo>
                  <a:lnTo>
                    <a:pt x="2468043" y="2314797"/>
                  </a:lnTo>
                  <a:lnTo>
                    <a:pt x="2499403" y="2280352"/>
                  </a:lnTo>
                  <a:lnTo>
                    <a:pt x="2529722" y="2244713"/>
                  </a:lnTo>
                  <a:lnTo>
                    <a:pt x="2558963" y="2207889"/>
                  </a:lnTo>
                  <a:lnTo>
                    <a:pt x="2587091" y="2169888"/>
                  </a:lnTo>
                  <a:lnTo>
                    <a:pt x="2614068" y="2130721"/>
                  </a:lnTo>
                  <a:lnTo>
                    <a:pt x="2639859" y="2090394"/>
                  </a:lnTo>
                  <a:lnTo>
                    <a:pt x="1420913" y="1381125"/>
                  </a:lnTo>
                  <a:lnTo>
                    <a:pt x="1426882" y="0"/>
                  </a:lnTo>
                  <a:close/>
                </a:path>
              </a:pathLst>
            </a:custGeom>
            <a:solidFill>
              <a:srgbClr val="83E2D9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94759" y="2365235"/>
              <a:ext cx="2225802" cy="2177161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4024503" y="2545080"/>
              <a:ext cx="1781810" cy="1732280"/>
            </a:xfrm>
            <a:custGeom>
              <a:avLst/>
              <a:gdLst/>
              <a:ahLst/>
              <a:cxnLst/>
              <a:rect l="l" t="t" r="r" b="b"/>
              <a:pathLst>
                <a:path w="1781810" h="1732279">
                  <a:moveTo>
                    <a:pt x="890777" y="0"/>
                  </a:moveTo>
                  <a:lnTo>
                    <a:pt x="841900" y="1281"/>
                  </a:lnTo>
                  <a:lnTo>
                    <a:pt x="793711" y="5081"/>
                  </a:lnTo>
                  <a:lnTo>
                    <a:pt x="746280" y="11334"/>
                  </a:lnTo>
                  <a:lnTo>
                    <a:pt x="699674" y="19974"/>
                  </a:lnTo>
                  <a:lnTo>
                    <a:pt x="653961" y="30935"/>
                  </a:lnTo>
                  <a:lnTo>
                    <a:pt x="609209" y="44150"/>
                  </a:lnTo>
                  <a:lnTo>
                    <a:pt x="565486" y="59554"/>
                  </a:lnTo>
                  <a:lnTo>
                    <a:pt x="522860" y="77080"/>
                  </a:lnTo>
                  <a:lnTo>
                    <a:pt x="481398" y="96663"/>
                  </a:lnTo>
                  <a:lnTo>
                    <a:pt x="441169" y="118236"/>
                  </a:lnTo>
                  <a:lnTo>
                    <a:pt x="402241" y="141734"/>
                  </a:lnTo>
                  <a:lnTo>
                    <a:pt x="364681" y="167091"/>
                  </a:lnTo>
                  <a:lnTo>
                    <a:pt x="328557" y="194240"/>
                  </a:lnTo>
                  <a:lnTo>
                    <a:pt x="293937" y="223115"/>
                  </a:lnTo>
                  <a:lnTo>
                    <a:pt x="260889" y="253650"/>
                  </a:lnTo>
                  <a:lnTo>
                    <a:pt x="229482" y="285780"/>
                  </a:lnTo>
                  <a:lnTo>
                    <a:pt x="199782" y="319438"/>
                  </a:lnTo>
                  <a:lnTo>
                    <a:pt x="171858" y="354558"/>
                  </a:lnTo>
                  <a:lnTo>
                    <a:pt x="145778" y="391074"/>
                  </a:lnTo>
                  <a:lnTo>
                    <a:pt x="121609" y="428921"/>
                  </a:lnTo>
                  <a:lnTo>
                    <a:pt x="99420" y="468031"/>
                  </a:lnTo>
                  <a:lnTo>
                    <a:pt x="79278" y="508340"/>
                  </a:lnTo>
                  <a:lnTo>
                    <a:pt x="61252" y="549780"/>
                  </a:lnTo>
                  <a:lnTo>
                    <a:pt x="45409" y="592287"/>
                  </a:lnTo>
                  <a:lnTo>
                    <a:pt x="31817" y="635793"/>
                  </a:lnTo>
                  <a:lnTo>
                    <a:pt x="20543" y="680234"/>
                  </a:lnTo>
                  <a:lnTo>
                    <a:pt x="11657" y="725542"/>
                  </a:lnTo>
                  <a:lnTo>
                    <a:pt x="5226" y="771651"/>
                  </a:lnTo>
                  <a:lnTo>
                    <a:pt x="1317" y="818497"/>
                  </a:lnTo>
                  <a:lnTo>
                    <a:pt x="0" y="866013"/>
                  </a:lnTo>
                  <a:lnTo>
                    <a:pt x="1317" y="913519"/>
                  </a:lnTo>
                  <a:lnTo>
                    <a:pt x="5226" y="960356"/>
                  </a:lnTo>
                  <a:lnTo>
                    <a:pt x="11657" y="1006458"/>
                  </a:lnTo>
                  <a:lnTo>
                    <a:pt x="20543" y="1051758"/>
                  </a:lnTo>
                  <a:lnTo>
                    <a:pt x="31817" y="1096191"/>
                  </a:lnTo>
                  <a:lnTo>
                    <a:pt x="45409" y="1139689"/>
                  </a:lnTo>
                  <a:lnTo>
                    <a:pt x="61252" y="1182189"/>
                  </a:lnTo>
                  <a:lnTo>
                    <a:pt x="79278" y="1223622"/>
                  </a:lnTo>
                  <a:lnTo>
                    <a:pt x="99420" y="1263924"/>
                  </a:lnTo>
                  <a:lnTo>
                    <a:pt x="121609" y="1303028"/>
                  </a:lnTo>
                  <a:lnTo>
                    <a:pt x="145778" y="1340869"/>
                  </a:lnTo>
                  <a:lnTo>
                    <a:pt x="171858" y="1377379"/>
                  </a:lnTo>
                  <a:lnTo>
                    <a:pt x="199782" y="1412494"/>
                  </a:lnTo>
                  <a:lnTo>
                    <a:pt x="229482" y="1446147"/>
                  </a:lnTo>
                  <a:lnTo>
                    <a:pt x="260889" y="1478272"/>
                  </a:lnTo>
                  <a:lnTo>
                    <a:pt x="293937" y="1508802"/>
                  </a:lnTo>
                  <a:lnTo>
                    <a:pt x="328557" y="1537673"/>
                  </a:lnTo>
                  <a:lnTo>
                    <a:pt x="364681" y="1564818"/>
                  </a:lnTo>
                  <a:lnTo>
                    <a:pt x="402241" y="1590171"/>
                  </a:lnTo>
                  <a:lnTo>
                    <a:pt x="441169" y="1613665"/>
                  </a:lnTo>
                  <a:lnTo>
                    <a:pt x="481398" y="1635236"/>
                  </a:lnTo>
                  <a:lnTo>
                    <a:pt x="522860" y="1654816"/>
                  </a:lnTo>
                  <a:lnTo>
                    <a:pt x="565486" y="1672340"/>
                  </a:lnTo>
                  <a:lnTo>
                    <a:pt x="609209" y="1687742"/>
                  </a:lnTo>
                  <a:lnTo>
                    <a:pt x="653961" y="1700955"/>
                  </a:lnTo>
                  <a:lnTo>
                    <a:pt x="699674" y="1711914"/>
                  </a:lnTo>
                  <a:lnTo>
                    <a:pt x="746280" y="1720553"/>
                  </a:lnTo>
                  <a:lnTo>
                    <a:pt x="793711" y="1726805"/>
                  </a:lnTo>
                  <a:lnTo>
                    <a:pt x="841900" y="1730605"/>
                  </a:lnTo>
                  <a:lnTo>
                    <a:pt x="890777" y="1731886"/>
                  </a:lnTo>
                  <a:lnTo>
                    <a:pt x="939643" y="1730605"/>
                  </a:lnTo>
                  <a:lnTo>
                    <a:pt x="987820" y="1726805"/>
                  </a:lnTo>
                  <a:lnTo>
                    <a:pt x="1035240" y="1720553"/>
                  </a:lnTo>
                  <a:lnTo>
                    <a:pt x="1081836" y="1711914"/>
                  </a:lnTo>
                  <a:lnTo>
                    <a:pt x="1127540" y="1700955"/>
                  </a:lnTo>
                  <a:lnTo>
                    <a:pt x="1172284" y="1687742"/>
                  </a:lnTo>
                  <a:lnTo>
                    <a:pt x="1215999" y="1672340"/>
                  </a:lnTo>
                  <a:lnTo>
                    <a:pt x="1258618" y="1654816"/>
                  </a:lnTo>
                  <a:lnTo>
                    <a:pt x="1300073" y="1635236"/>
                  </a:lnTo>
                  <a:lnTo>
                    <a:pt x="1340296" y="1613665"/>
                  </a:lnTo>
                  <a:lnTo>
                    <a:pt x="1379220" y="1590171"/>
                  </a:lnTo>
                  <a:lnTo>
                    <a:pt x="1416775" y="1564818"/>
                  </a:lnTo>
                  <a:lnTo>
                    <a:pt x="1452895" y="1537673"/>
                  </a:lnTo>
                  <a:lnTo>
                    <a:pt x="1487510" y="1508802"/>
                  </a:lnTo>
                  <a:lnTo>
                    <a:pt x="1520555" y="1478272"/>
                  </a:lnTo>
                  <a:lnTo>
                    <a:pt x="1551959" y="1446147"/>
                  </a:lnTo>
                  <a:lnTo>
                    <a:pt x="1581656" y="1412494"/>
                  </a:lnTo>
                  <a:lnTo>
                    <a:pt x="1609578" y="1377379"/>
                  </a:lnTo>
                  <a:lnTo>
                    <a:pt x="1635657" y="1340869"/>
                  </a:lnTo>
                  <a:lnTo>
                    <a:pt x="1659824" y="1303028"/>
                  </a:lnTo>
                  <a:lnTo>
                    <a:pt x="1682012" y="1263924"/>
                  </a:lnTo>
                  <a:lnTo>
                    <a:pt x="1702152" y="1223622"/>
                  </a:lnTo>
                  <a:lnTo>
                    <a:pt x="1720178" y="1182189"/>
                  </a:lnTo>
                  <a:lnTo>
                    <a:pt x="1736020" y="1139689"/>
                  </a:lnTo>
                  <a:lnTo>
                    <a:pt x="1749612" y="1096191"/>
                  </a:lnTo>
                  <a:lnTo>
                    <a:pt x="1760885" y="1051758"/>
                  </a:lnTo>
                  <a:lnTo>
                    <a:pt x="1769771" y="1006458"/>
                  </a:lnTo>
                  <a:lnTo>
                    <a:pt x="1776202" y="960356"/>
                  </a:lnTo>
                  <a:lnTo>
                    <a:pt x="1780111" y="913519"/>
                  </a:lnTo>
                  <a:lnTo>
                    <a:pt x="1781429" y="866013"/>
                  </a:lnTo>
                  <a:lnTo>
                    <a:pt x="1780111" y="818497"/>
                  </a:lnTo>
                  <a:lnTo>
                    <a:pt x="1776202" y="771651"/>
                  </a:lnTo>
                  <a:lnTo>
                    <a:pt x="1769771" y="725542"/>
                  </a:lnTo>
                  <a:lnTo>
                    <a:pt x="1760885" y="680234"/>
                  </a:lnTo>
                  <a:lnTo>
                    <a:pt x="1749612" y="635793"/>
                  </a:lnTo>
                  <a:lnTo>
                    <a:pt x="1736020" y="592287"/>
                  </a:lnTo>
                  <a:lnTo>
                    <a:pt x="1720178" y="549780"/>
                  </a:lnTo>
                  <a:lnTo>
                    <a:pt x="1702152" y="508340"/>
                  </a:lnTo>
                  <a:lnTo>
                    <a:pt x="1682012" y="468031"/>
                  </a:lnTo>
                  <a:lnTo>
                    <a:pt x="1659824" y="428921"/>
                  </a:lnTo>
                  <a:lnTo>
                    <a:pt x="1635657" y="391074"/>
                  </a:lnTo>
                  <a:lnTo>
                    <a:pt x="1609578" y="354558"/>
                  </a:lnTo>
                  <a:lnTo>
                    <a:pt x="1581656" y="319438"/>
                  </a:lnTo>
                  <a:lnTo>
                    <a:pt x="1551959" y="285780"/>
                  </a:lnTo>
                  <a:lnTo>
                    <a:pt x="1520555" y="253650"/>
                  </a:lnTo>
                  <a:lnTo>
                    <a:pt x="1487510" y="223115"/>
                  </a:lnTo>
                  <a:lnTo>
                    <a:pt x="1452895" y="194240"/>
                  </a:lnTo>
                  <a:lnTo>
                    <a:pt x="1416775" y="167091"/>
                  </a:lnTo>
                  <a:lnTo>
                    <a:pt x="1379220" y="141734"/>
                  </a:lnTo>
                  <a:lnTo>
                    <a:pt x="1340296" y="118236"/>
                  </a:lnTo>
                  <a:lnTo>
                    <a:pt x="1300073" y="96663"/>
                  </a:lnTo>
                  <a:lnTo>
                    <a:pt x="1258618" y="77080"/>
                  </a:lnTo>
                  <a:lnTo>
                    <a:pt x="1215999" y="59554"/>
                  </a:lnTo>
                  <a:lnTo>
                    <a:pt x="1172284" y="44150"/>
                  </a:lnTo>
                  <a:lnTo>
                    <a:pt x="1127540" y="30935"/>
                  </a:lnTo>
                  <a:lnTo>
                    <a:pt x="1081836" y="19974"/>
                  </a:lnTo>
                  <a:lnTo>
                    <a:pt x="1035240" y="11334"/>
                  </a:lnTo>
                  <a:lnTo>
                    <a:pt x="987820" y="5081"/>
                  </a:lnTo>
                  <a:lnTo>
                    <a:pt x="939643" y="1281"/>
                  </a:lnTo>
                  <a:lnTo>
                    <a:pt x="890777" y="0"/>
                  </a:lnTo>
                  <a:close/>
                </a:path>
              </a:pathLst>
            </a:custGeom>
            <a:solidFill>
              <a:srgbClr val="1B786D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269998" y="93344"/>
            <a:ext cx="46031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/>
              <a:t>What</a:t>
            </a:r>
            <a:r>
              <a:rPr dirty="0" sz="2800" spc="100"/>
              <a:t> </a:t>
            </a:r>
            <a:r>
              <a:rPr dirty="0" sz="2800" spc="60"/>
              <a:t>are</a:t>
            </a:r>
            <a:r>
              <a:rPr dirty="0" sz="2800" spc="110"/>
              <a:t> </a:t>
            </a:r>
            <a:r>
              <a:rPr dirty="0" sz="2800"/>
              <a:t>21st</a:t>
            </a:r>
            <a:r>
              <a:rPr dirty="0" sz="2800" spc="95"/>
              <a:t> </a:t>
            </a:r>
            <a:r>
              <a:rPr dirty="0" sz="2800" spc="90"/>
              <a:t>Century</a:t>
            </a:r>
            <a:r>
              <a:rPr dirty="0" sz="2800" spc="110"/>
              <a:t> </a:t>
            </a:r>
            <a:r>
              <a:rPr dirty="0" sz="2800" spc="70"/>
              <a:t>Skills?</a:t>
            </a:r>
            <a:endParaRPr sz="2800"/>
          </a:p>
        </p:txBody>
      </p:sp>
      <p:sp>
        <p:nvSpPr>
          <p:cNvPr id="9" name="object 9" descr=""/>
          <p:cNvSpPr txBox="1"/>
          <p:nvPr/>
        </p:nvSpPr>
        <p:spPr>
          <a:xfrm>
            <a:off x="4387341" y="3128977"/>
            <a:ext cx="1054100" cy="516255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345"/>
              </a:spcBef>
            </a:pPr>
            <a:r>
              <a:rPr dirty="0" sz="1400" spc="55">
                <a:solidFill>
                  <a:srgbClr val="FFFFFF"/>
                </a:solidFill>
                <a:latin typeface="Segoe UI Symbol"/>
                <a:cs typeface="Segoe UI Symbol"/>
              </a:rPr>
              <a:t>21st</a:t>
            </a:r>
            <a:r>
              <a:rPr dirty="0" sz="1400" spc="-45">
                <a:solidFill>
                  <a:srgbClr val="FFFFFF"/>
                </a:solidFill>
                <a:latin typeface="Segoe UI Symbol"/>
                <a:cs typeface="Segoe UI Symbol"/>
              </a:rPr>
              <a:t> </a:t>
            </a:r>
            <a:r>
              <a:rPr dirty="0" sz="1400" spc="-50">
                <a:solidFill>
                  <a:srgbClr val="FFFFFF"/>
                </a:solidFill>
                <a:latin typeface="Segoe UI Symbol"/>
                <a:cs typeface="Segoe UI Symbol"/>
              </a:rPr>
              <a:t>Cc⭲tuíQ</a:t>
            </a:r>
            <a:endParaRPr sz="1400">
              <a:latin typeface="Segoe UI Symbol"/>
              <a:cs typeface="Segoe UI Symbol"/>
            </a:endParaRPr>
          </a:p>
          <a:p>
            <a:pPr algn="ctr" marL="2540">
              <a:lnSpc>
                <a:spcPct val="100000"/>
              </a:lnSpc>
              <a:spcBef>
                <a:spcPts val="254"/>
              </a:spcBef>
            </a:pPr>
            <a:r>
              <a:rPr dirty="0" sz="1400" spc="50">
                <a:solidFill>
                  <a:srgbClr val="FFFFFF"/>
                </a:solidFill>
                <a:latin typeface="Segoe UI Symbol"/>
                <a:cs typeface="Segoe UI Symbol"/>
              </a:rPr>
              <a:t>Skills</a:t>
            </a:r>
            <a:endParaRPr sz="1400">
              <a:latin typeface="Segoe UI Symbol"/>
              <a:cs typeface="Segoe UI Symbol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4395470" y="1383538"/>
            <a:ext cx="1048385" cy="1019175"/>
          </a:xfrm>
          <a:custGeom>
            <a:avLst/>
            <a:gdLst/>
            <a:ahLst/>
            <a:cxnLst/>
            <a:rect l="l" t="t" r="r" b="b"/>
            <a:pathLst>
              <a:path w="1048385" h="1019175">
                <a:moveTo>
                  <a:pt x="524128" y="0"/>
                </a:moveTo>
                <a:lnTo>
                  <a:pt x="476427" y="2083"/>
                </a:lnTo>
                <a:lnTo>
                  <a:pt x="429925" y="8212"/>
                </a:lnTo>
                <a:lnTo>
                  <a:pt x="384807" y="18208"/>
                </a:lnTo>
                <a:lnTo>
                  <a:pt x="341257" y="31889"/>
                </a:lnTo>
                <a:lnTo>
                  <a:pt x="299462" y="49077"/>
                </a:lnTo>
                <a:lnTo>
                  <a:pt x="259606" y="69591"/>
                </a:lnTo>
                <a:lnTo>
                  <a:pt x="221875" y="93251"/>
                </a:lnTo>
                <a:lnTo>
                  <a:pt x="186453" y="119876"/>
                </a:lnTo>
                <a:lnTo>
                  <a:pt x="153527" y="149288"/>
                </a:lnTo>
                <a:lnTo>
                  <a:pt x="123280" y="181306"/>
                </a:lnTo>
                <a:lnTo>
                  <a:pt x="95898" y="215749"/>
                </a:lnTo>
                <a:lnTo>
                  <a:pt x="71566" y="252438"/>
                </a:lnTo>
                <a:lnTo>
                  <a:pt x="50470" y="291193"/>
                </a:lnTo>
                <a:lnTo>
                  <a:pt x="32794" y="331833"/>
                </a:lnTo>
                <a:lnTo>
                  <a:pt x="18724" y="374179"/>
                </a:lnTo>
                <a:lnTo>
                  <a:pt x="8445" y="418051"/>
                </a:lnTo>
                <a:lnTo>
                  <a:pt x="2142" y="463268"/>
                </a:lnTo>
                <a:lnTo>
                  <a:pt x="0" y="509650"/>
                </a:lnTo>
                <a:lnTo>
                  <a:pt x="2142" y="556032"/>
                </a:lnTo>
                <a:lnTo>
                  <a:pt x="8445" y="601246"/>
                </a:lnTo>
                <a:lnTo>
                  <a:pt x="18724" y="645112"/>
                </a:lnTo>
                <a:lnTo>
                  <a:pt x="32794" y="687452"/>
                </a:lnTo>
                <a:lnTo>
                  <a:pt x="50470" y="728084"/>
                </a:lnTo>
                <a:lnTo>
                  <a:pt x="71566" y="766830"/>
                </a:lnTo>
                <a:lnTo>
                  <a:pt x="95898" y="803510"/>
                </a:lnTo>
                <a:lnTo>
                  <a:pt x="123280" y="837943"/>
                </a:lnTo>
                <a:lnTo>
                  <a:pt x="153527" y="869950"/>
                </a:lnTo>
                <a:lnTo>
                  <a:pt x="186453" y="899351"/>
                </a:lnTo>
                <a:lnTo>
                  <a:pt x="221875" y="925966"/>
                </a:lnTo>
                <a:lnTo>
                  <a:pt x="259606" y="949616"/>
                </a:lnTo>
                <a:lnTo>
                  <a:pt x="299462" y="970121"/>
                </a:lnTo>
                <a:lnTo>
                  <a:pt x="341257" y="987301"/>
                </a:lnTo>
                <a:lnTo>
                  <a:pt x="384807" y="1000976"/>
                </a:lnTo>
                <a:lnTo>
                  <a:pt x="429925" y="1010966"/>
                </a:lnTo>
                <a:lnTo>
                  <a:pt x="476427" y="1017093"/>
                </a:lnTo>
                <a:lnTo>
                  <a:pt x="524128" y="1019175"/>
                </a:lnTo>
                <a:lnTo>
                  <a:pt x="571830" y="1017093"/>
                </a:lnTo>
                <a:lnTo>
                  <a:pt x="618332" y="1010966"/>
                </a:lnTo>
                <a:lnTo>
                  <a:pt x="663450" y="1000976"/>
                </a:lnTo>
                <a:lnTo>
                  <a:pt x="707000" y="987301"/>
                </a:lnTo>
                <a:lnTo>
                  <a:pt x="748795" y="970121"/>
                </a:lnTo>
                <a:lnTo>
                  <a:pt x="788651" y="949616"/>
                </a:lnTo>
                <a:lnTo>
                  <a:pt x="826382" y="925966"/>
                </a:lnTo>
                <a:lnTo>
                  <a:pt x="861804" y="899351"/>
                </a:lnTo>
                <a:lnTo>
                  <a:pt x="894730" y="869950"/>
                </a:lnTo>
                <a:lnTo>
                  <a:pt x="924977" y="837943"/>
                </a:lnTo>
                <a:lnTo>
                  <a:pt x="952359" y="803510"/>
                </a:lnTo>
                <a:lnTo>
                  <a:pt x="976691" y="766830"/>
                </a:lnTo>
                <a:lnTo>
                  <a:pt x="997787" y="728084"/>
                </a:lnTo>
                <a:lnTo>
                  <a:pt x="1015463" y="687452"/>
                </a:lnTo>
                <a:lnTo>
                  <a:pt x="1029533" y="645112"/>
                </a:lnTo>
                <a:lnTo>
                  <a:pt x="1039812" y="601246"/>
                </a:lnTo>
                <a:lnTo>
                  <a:pt x="1046115" y="556032"/>
                </a:lnTo>
                <a:lnTo>
                  <a:pt x="1048257" y="509650"/>
                </a:lnTo>
                <a:lnTo>
                  <a:pt x="1046115" y="463268"/>
                </a:lnTo>
                <a:lnTo>
                  <a:pt x="1039812" y="418051"/>
                </a:lnTo>
                <a:lnTo>
                  <a:pt x="1029533" y="374179"/>
                </a:lnTo>
                <a:lnTo>
                  <a:pt x="1015463" y="331833"/>
                </a:lnTo>
                <a:lnTo>
                  <a:pt x="997787" y="291193"/>
                </a:lnTo>
                <a:lnTo>
                  <a:pt x="976691" y="252438"/>
                </a:lnTo>
                <a:lnTo>
                  <a:pt x="952359" y="215749"/>
                </a:lnTo>
                <a:lnTo>
                  <a:pt x="924977" y="181306"/>
                </a:lnTo>
                <a:lnTo>
                  <a:pt x="894730" y="149288"/>
                </a:lnTo>
                <a:lnTo>
                  <a:pt x="861804" y="119876"/>
                </a:lnTo>
                <a:lnTo>
                  <a:pt x="826382" y="93251"/>
                </a:lnTo>
                <a:lnTo>
                  <a:pt x="788651" y="69591"/>
                </a:lnTo>
                <a:lnTo>
                  <a:pt x="748795" y="49077"/>
                </a:lnTo>
                <a:lnTo>
                  <a:pt x="707000" y="31889"/>
                </a:lnTo>
                <a:lnTo>
                  <a:pt x="663450" y="18208"/>
                </a:lnTo>
                <a:lnTo>
                  <a:pt x="618332" y="8212"/>
                </a:lnTo>
                <a:lnTo>
                  <a:pt x="571830" y="2083"/>
                </a:lnTo>
                <a:lnTo>
                  <a:pt x="524128" y="0"/>
                </a:lnTo>
                <a:close/>
              </a:path>
            </a:pathLst>
          </a:custGeom>
          <a:solidFill>
            <a:srgbClr val="145B5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4593463" y="1572971"/>
            <a:ext cx="683895" cy="6032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 marL="12700" marR="5080" indent="635">
              <a:lnSpc>
                <a:spcPct val="115100"/>
              </a:lnSpc>
              <a:spcBef>
                <a:spcPts val="90"/>
              </a:spcBef>
            </a:pPr>
            <a:r>
              <a:rPr dirty="0" sz="1100" spc="-10" b="1">
                <a:solidFill>
                  <a:srgbClr val="FFFFFF"/>
                </a:solidFill>
                <a:latin typeface="Calibri"/>
                <a:cs typeface="Calibri"/>
              </a:rPr>
              <a:t>Learning </a:t>
            </a:r>
            <a:r>
              <a:rPr dirty="0" sz="1100" spc="-25" b="1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dirty="0" sz="1100" spc="-10" b="1">
                <a:solidFill>
                  <a:srgbClr val="FFFFFF"/>
                </a:solidFill>
                <a:latin typeface="Calibri"/>
                <a:cs typeface="Calibri"/>
              </a:rPr>
              <a:t>Innovation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2971545" y="3711447"/>
            <a:ext cx="1048385" cy="1019175"/>
          </a:xfrm>
          <a:custGeom>
            <a:avLst/>
            <a:gdLst/>
            <a:ahLst/>
            <a:cxnLst/>
            <a:rect l="l" t="t" r="r" b="b"/>
            <a:pathLst>
              <a:path w="1048385" h="1019175">
                <a:moveTo>
                  <a:pt x="524129" y="0"/>
                </a:moveTo>
                <a:lnTo>
                  <a:pt x="476427" y="2081"/>
                </a:lnTo>
                <a:lnTo>
                  <a:pt x="429925" y="8207"/>
                </a:lnTo>
                <a:lnTo>
                  <a:pt x="384807" y="18197"/>
                </a:lnTo>
                <a:lnTo>
                  <a:pt x="341257" y="31871"/>
                </a:lnTo>
                <a:lnTo>
                  <a:pt x="299462" y="49050"/>
                </a:lnTo>
                <a:lnTo>
                  <a:pt x="259606" y="69554"/>
                </a:lnTo>
                <a:lnTo>
                  <a:pt x="221875" y="93203"/>
                </a:lnTo>
                <a:lnTo>
                  <a:pt x="186453" y="119817"/>
                </a:lnTo>
                <a:lnTo>
                  <a:pt x="153527" y="149217"/>
                </a:lnTo>
                <a:lnTo>
                  <a:pt x="123280" y="181222"/>
                </a:lnTo>
                <a:lnTo>
                  <a:pt x="95898" y="215653"/>
                </a:lnTo>
                <a:lnTo>
                  <a:pt x="71566" y="252331"/>
                </a:lnTo>
                <a:lnTo>
                  <a:pt x="50470" y="291075"/>
                </a:lnTo>
                <a:lnTo>
                  <a:pt x="32794" y="331705"/>
                </a:lnTo>
                <a:lnTo>
                  <a:pt x="18724" y="374042"/>
                </a:lnTo>
                <a:lnTo>
                  <a:pt x="8445" y="417907"/>
                </a:lnTo>
                <a:lnTo>
                  <a:pt x="2142" y="463119"/>
                </a:lnTo>
                <a:lnTo>
                  <a:pt x="0" y="509498"/>
                </a:lnTo>
                <a:lnTo>
                  <a:pt x="2142" y="555878"/>
                </a:lnTo>
                <a:lnTo>
                  <a:pt x="8445" y="601091"/>
                </a:lnTo>
                <a:lnTo>
                  <a:pt x="18724" y="644958"/>
                </a:lnTo>
                <a:lnTo>
                  <a:pt x="32794" y="687299"/>
                </a:lnTo>
                <a:lnTo>
                  <a:pt x="50470" y="727934"/>
                </a:lnTo>
                <a:lnTo>
                  <a:pt x="71566" y="766682"/>
                </a:lnTo>
                <a:lnTo>
                  <a:pt x="95898" y="803364"/>
                </a:lnTo>
                <a:lnTo>
                  <a:pt x="123280" y="837801"/>
                </a:lnTo>
                <a:lnTo>
                  <a:pt x="153527" y="869811"/>
                </a:lnTo>
                <a:lnTo>
                  <a:pt x="186453" y="899216"/>
                </a:lnTo>
                <a:lnTo>
                  <a:pt x="221875" y="925835"/>
                </a:lnTo>
                <a:lnTo>
                  <a:pt x="259606" y="949489"/>
                </a:lnTo>
                <a:lnTo>
                  <a:pt x="299462" y="969997"/>
                </a:lnTo>
                <a:lnTo>
                  <a:pt x="341257" y="987180"/>
                </a:lnTo>
                <a:lnTo>
                  <a:pt x="384807" y="1000858"/>
                </a:lnTo>
                <a:lnTo>
                  <a:pt x="429925" y="1010850"/>
                </a:lnTo>
                <a:lnTo>
                  <a:pt x="476427" y="1016978"/>
                </a:lnTo>
                <a:lnTo>
                  <a:pt x="524129" y="1019060"/>
                </a:lnTo>
                <a:lnTo>
                  <a:pt x="571850" y="1016978"/>
                </a:lnTo>
                <a:lnTo>
                  <a:pt x="618370" y="1010850"/>
                </a:lnTo>
                <a:lnTo>
                  <a:pt x="663504" y="1000858"/>
                </a:lnTo>
                <a:lnTo>
                  <a:pt x="707067" y="987180"/>
                </a:lnTo>
                <a:lnTo>
                  <a:pt x="748874" y="969997"/>
                </a:lnTo>
                <a:lnTo>
                  <a:pt x="788740" y="949489"/>
                </a:lnTo>
                <a:lnTo>
                  <a:pt x="826480" y="925835"/>
                </a:lnTo>
                <a:lnTo>
                  <a:pt x="861909" y="899216"/>
                </a:lnTo>
                <a:lnTo>
                  <a:pt x="894842" y="869811"/>
                </a:lnTo>
                <a:lnTo>
                  <a:pt x="925093" y="837801"/>
                </a:lnTo>
                <a:lnTo>
                  <a:pt x="952479" y="803364"/>
                </a:lnTo>
                <a:lnTo>
                  <a:pt x="976813" y="766682"/>
                </a:lnTo>
                <a:lnTo>
                  <a:pt x="997911" y="727934"/>
                </a:lnTo>
                <a:lnTo>
                  <a:pt x="1015588" y="687299"/>
                </a:lnTo>
                <a:lnTo>
                  <a:pt x="1029659" y="644958"/>
                </a:lnTo>
                <a:lnTo>
                  <a:pt x="1039939" y="601091"/>
                </a:lnTo>
                <a:lnTo>
                  <a:pt x="1046242" y="555878"/>
                </a:lnTo>
                <a:lnTo>
                  <a:pt x="1048384" y="509498"/>
                </a:lnTo>
                <a:lnTo>
                  <a:pt x="1046242" y="463119"/>
                </a:lnTo>
                <a:lnTo>
                  <a:pt x="1039939" y="417907"/>
                </a:lnTo>
                <a:lnTo>
                  <a:pt x="1029659" y="374042"/>
                </a:lnTo>
                <a:lnTo>
                  <a:pt x="1015588" y="331705"/>
                </a:lnTo>
                <a:lnTo>
                  <a:pt x="997911" y="291075"/>
                </a:lnTo>
                <a:lnTo>
                  <a:pt x="976813" y="252331"/>
                </a:lnTo>
                <a:lnTo>
                  <a:pt x="952479" y="215653"/>
                </a:lnTo>
                <a:lnTo>
                  <a:pt x="925093" y="181222"/>
                </a:lnTo>
                <a:lnTo>
                  <a:pt x="894842" y="149217"/>
                </a:lnTo>
                <a:lnTo>
                  <a:pt x="861909" y="119817"/>
                </a:lnTo>
                <a:lnTo>
                  <a:pt x="826480" y="93203"/>
                </a:lnTo>
                <a:lnTo>
                  <a:pt x="788740" y="69554"/>
                </a:lnTo>
                <a:lnTo>
                  <a:pt x="748874" y="49050"/>
                </a:lnTo>
                <a:lnTo>
                  <a:pt x="707067" y="31871"/>
                </a:lnTo>
                <a:lnTo>
                  <a:pt x="663504" y="18197"/>
                </a:lnTo>
                <a:lnTo>
                  <a:pt x="618370" y="8207"/>
                </a:lnTo>
                <a:lnTo>
                  <a:pt x="571850" y="2081"/>
                </a:lnTo>
                <a:lnTo>
                  <a:pt x="524129" y="0"/>
                </a:lnTo>
                <a:close/>
              </a:path>
            </a:pathLst>
          </a:custGeom>
          <a:solidFill>
            <a:srgbClr val="145B5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3237357" y="3997553"/>
            <a:ext cx="517525" cy="409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5720">
              <a:lnSpc>
                <a:spcPct val="114500"/>
              </a:lnSpc>
              <a:spcBef>
                <a:spcPts val="100"/>
              </a:spcBef>
            </a:pPr>
            <a:r>
              <a:rPr dirty="0" sz="1100" spc="-10" b="1">
                <a:solidFill>
                  <a:srgbClr val="FFFFFF"/>
                </a:solidFill>
                <a:latin typeface="Calibri"/>
                <a:cs typeface="Calibri"/>
              </a:rPr>
              <a:t>Digital Literacy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5806059" y="3704082"/>
            <a:ext cx="1048385" cy="1019175"/>
          </a:xfrm>
          <a:custGeom>
            <a:avLst/>
            <a:gdLst/>
            <a:ahLst/>
            <a:cxnLst/>
            <a:rect l="l" t="t" r="r" b="b"/>
            <a:pathLst>
              <a:path w="1048384" h="1019175">
                <a:moveTo>
                  <a:pt x="524128" y="0"/>
                </a:moveTo>
                <a:lnTo>
                  <a:pt x="476427" y="2082"/>
                </a:lnTo>
                <a:lnTo>
                  <a:pt x="429925" y="8210"/>
                </a:lnTo>
                <a:lnTo>
                  <a:pt x="384807" y="18204"/>
                </a:lnTo>
                <a:lnTo>
                  <a:pt x="341257" y="31883"/>
                </a:lnTo>
                <a:lnTo>
                  <a:pt x="299462" y="49067"/>
                </a:lnTo>
                <a:lnTo>
                  <a:pt x="259606" y="69577"/>
                </a:lnTo>
                <a:lnTo>
                  <a:pt x="221875" y="93233"/>
                </a:lnTo>
                <a:lnTo>
                  <a:pt x="186453" y="119854"/>
                </a:lnTo>
                <a:lnTo>
                  <a:pt x="153527" y="149261"/>
                </a:lnTo>
                <a:lnTo>
                  <a:pt x="123280" y="181274"/>
                </a:lnTo>
                <a:lnTo>
                  <a:pt x="95898" y="215712"/>
                </a:lnTo>
                <a:lnTo>
                  <a:pt x="71566" y="252396"/>
                </a:lnTo>
                <a:lnTo>
                  <a:pt x="50470" y="291147"/>
                </a:lnTo>
                <a:lnTo>
                  <a:pt x="32794" y="331783"/>
                </a:lnTo>
                <a:lnTo>
                  <a:pt x="18724" y="374125"/>
                </a:lnTo>
                <a:lnTo>
                  <a:pt x="8445" y="417993"/>
                </a:lnTo>
                <a:lnTo>
                  <a:pt x="2142" y="463207"/>
                </a:lnTo>
                <a:lnTo>
                  <a:pt x="0" y="509587"/>
                </a:lnTo>
                <a:lnTo>
                  <a:pt x="2142" y="555967"/>
                </a:lnTo>
                <a:lnTo>
                  <a:pt x="8445" y="601180"/>
                </a:lnTo>
                <a:lnTo>
                  <a:pt x="18724" y="645047"/>
                </a:lnTo>
                <a:lnTo>
                  <a:pt x="32794" y="687388"/>
                </a:lnTo>
                <a:lnTo>
                  <a:pt x="50470" y="728023"/>
                </a:lnTo>
                <a:lnTo>
                  <a:pt x="71566" y="766771"/>
                </a:lnTo>
                <a:lnTo>
                  <a:pt x="95898" y="803453"/>
                </a:lnTo>
                <a:lnTo>
                  <a:pt x="123280" y="837890"/>
                </a:lnTo>
                <a:lnTo>
                  <a:pt x="153527" y="869900"/>
                </a:lnTo>
                <a:lnTo>
                  <a:pt x="186453" y="899305"/>
                </a:lnTo>
                <a:lnTo>
                  <a:pt x="221875" y="925924"/>
                </a:lnTo>
                <a:lnTo>
                  <a:pt x="259606" y="949578"/>
                </a:lnTo>
                <a:lnTo>
                  <a:pt x="299462" y="970086"/>
                </a:lnTo>
                <a:lnTo>
                  <a:pt x="341257" y="987269"/>
                </a:lnTo>
                <a:lnTo>
                  <a:pt x="384807" y="1000947"/>
                </a:lnTo>
                <a:lnTo>
                  <a:pt x="429925" y="1010939"/>
                </a:lnTo>
                <a:lnTo>
                  <a:pt x="476427" y="1017067"/>
                </a:lnTo>
                <a:lnTo>
                  <a:pt x="524128" y="1019149"/>
                </a:lnTo>
                <a:lnTo>
                  <a:pt x="571849" y="1017067"/>
                </a:lnTo>
                <a:lnTo>
                  <a:pt x="618365" y="1010939"/>
                </a:lnTo>
                <a:lnTo>
                  <a:pt x="663495" y="1000947"/>
                </a:lnTo>
                <a:lnTo>
                  <a:pt x="707051" y="987269"/>
                </a:lnTo>
                <a:lnTo>
                  <a:pt x="748850" y="970086"/>
                </a:lnTo>
                <a:lnTo>
                  <a:pt x="788707" y="949578"/>
                </a:lnTo>
                <a:lnTo>
                  <a:pt x="826437" y="925924"/>
                </a:lnTo>
                <a:lnTo>
                  <a:pt x="861856" y="899305"/>
                </a:lnTo>
                <a:lnTo>
                  <a:pt x="894778" y="869900"/>
                </a:lnTo>
                <a:lnTo>
                  <a:pt x="925019" y="837890"/>
                </a:lnTo>
                <a:lnTo>
                  <a:pt x="952394" y="803453"/>
                </a:lnTo>
                <a:lnTo>
                  <a:pt x="976719" y="766771"/>
                </a:lnTo>
                <a:lnTo>
                  <a:pt x="997808" y="728023"/>
                </a:lnTo>
                <a:lnTo>
                  <a:pt x="1015477" y="687388"/>
                </a:lnTo>
                <a:lnTo>
                  <a:pt x="1029541" y="645047"/>
                </a:lnTo>
                <a:lnTo>
                  <a:pt x="1039816" y="601180"/>
                </a:lnTo>
                <a:lnTo>
                  <a:pt x="1046116" y="555967"/>
                </a:lnTo>
                <a:lnTo>
                  <a:pt x="1048258" y="509587"/>
                </a:lnTo>
                <a:lnTo>
                  <a:pt x="1046116" y="463207"/>
                </a:lnTo>
                <a:lnTo>
                  <a:pt x="1039816" y="417993"/>
                </a:lnTo>
                <a:lnTo>
                  <a:pt x="1029541" y="374125"/>
                </a:lnTo>
                <a:lnTo>
                  <a:pt x="1015477" y="331783"/>
                </a:lnTo>
                <a:lnTo>
                  <a:pt x="997808" y="291147"/>
                </a:lnTo>
                <a:lnTo>
                  <a:pt x="976719" y="252396"/>
                </a:lnTo>
                <a:lnTo>
                  <a:pt x="952394" y="215712"/>
                </a:lnTo>
                <a:lnTo>
                  <a:pt x="925019" y="181274"/>
                </a:lnTo>
                <a:lnTo>
                  <a:pt x="894778" y="149261"/>
                </a:lnTo>
                <a:lnTo>
                  <a:pt x="861856" y="119854"/>
                </a:lnTo>
                <a:lnTo>
                  <a:pt x="826437" y="93233"/>
                </a:lnTo>
                <a:lnTo>
                  <a:pt x="788707" y="69577"/>
                </a:lnTo>
                <a:lnTo>
                  <a:pt x="748850" y="49067"/>
                </a:lnTo>
                <a:lnTo>
                  <a:pt x="707051" y="31883"/>
                </a:lnTo>
                <a:lnTo>
                  <a:pt x="663495" y="18204"/>
                </a:lnTo>
                <a:lnTo>
                  <a:pt x="618365" y="8210"/>
                </a:lnTo>
                <a:lnTo>
                  <a:pt x="571849" y="2082"/>
                </a:lnTo>
                <a:lnTo>
                  <a:pt x="524128" y="0"/>
                </a:lnTo>
                <a:close/>
              </a:path>
            </a:pathLst>
          </a:custGeom>
          <a:solidFill>
            <a:srgbClr val="145B5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 txBox="1"/>
          <p:nvPr/>
        </p:nvSpPr>
        <p:spPr>
          <a:xfrm>
            <a:off x="6069329" y="3990238"/>
            <a:ext cx="523875" cy="409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6195">
              <a:lnSpc>
                <a:spcPct val="114500"/>
              </a:lnSpc>
              <a:spcBef>
                <a:spcPts val="100"/>
              </a:spcBef>
            </a:pPr>
            <a:r>
              <a:rPr dirty="0" sz="1100" spc="40" b="1">
                <a:solidFill>
                  <a:srgbClr val="FFFFFF"/>
                </a:solidFill>
                <a:latin typeface="Calibri"/>
                <a:cs typeface="Calibri"/>
              </a:rPr>
              <a:t>Career </a:t>
            </a:r>
            <a:r>
              <a:rPr dirty="0" sz="1100" b="1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dirty="0" sz="1100" spc="16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00" spc="-20" b="1">
                <a:solidFill>
                  <a:srgbClr val="FFFFFF"/>
                </a:solidFill>
                <a:latin typeface="Calibri"/>
                <a:cs typeface="Calibri"/>
              </a:rPr>
              <a:t>Life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28066" y="690829"/>
            <a:ext cx="8488680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55" b="1">
                <a:solidFill>
                  <a:srgbClr val="606060"/>
                </a:solidFill>
                <a:latin typeface="Calibri"/>
                <a:cs typeface="Calibri"/>
              </a:rPr>
              <a:t>Skills,</a:t>
            </a:r>
            <a:r>
              <a:rPr dirty="0" sz="1800" spc="37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606060"/>
                </a:solidFill>
                <a:latin typeface="Calibri"/>
                <a:cs typeface="Calibri"/>
              </a:rPr>
              <a:t>abilities</a:t>
            </a:r>
            <a:r>
              <a:rPr dirty="0" sz="1800" spc="38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spc="65" b="1">
                <a:solidFill>
                  <a:srgbClr val="606060"/>
                </a:solidFill>
                <a:latin typeface="Calibri"/>
                <a:cs typeface="Calibri"/>
              </a:rPr>
              <a:t>and</a:t>
            </a:r>
            <a:r>
              <a:rPr dirty="0" sz="1800" spc="37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spc="70" b="1">
                <a:solidFill>
                  <a:srgbClr val="606060"/>
                </a:solidFill>
                <a:latin typeface="Calibri"/>
                <a:cs typeface="Calibri"/>
              </a:rPr>
              <a:t>competencies</a:t>
            </a:r>
            <a:r>
              <a:rPr dirty="0" sz="1800" spc="38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606060"/>
                </a:solidFill>
                <a:latin typeface="Calibri"/>
                <a:cs typeface="Calibri"/>
              </a:rPr>
              <a:t>that</a:t>
            </a:r>
            <a:r>
              <a:rPr dirty="0" sz="1800" spc="38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spc="60" b="1">
                <a:solidFill>
                  <a:srgbClr val="606060"/>
                </a:solidFill>
                <a:latin typeface="Calibri"/>
                <a:cs typeface="Calibri"/>
              </a:rPr>
              <a:t>have</a:t>
            </a:r>
            <a:r>
              <a:rPr dirty="0" sz="1800" spc="37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spc="80" b="1">
                <a:solidFill>
                  <a:srgbClr val="606060"/>
                </a:solidFill>
                <a:latin typeface="Calibri"/>
                <a:cs typeface="Calibri"/>
              </a:rPr>
              <a:t>been</a:t>
            </a:r>
            <a:r>
              <a:rPr dirty="0" sz="1800" spc="37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606060"/>
                </a:solidFill>
                <a:latin typeface="Calibri"/>
                <a:cs typeface="Calibri"/>
              </a:rPr>
              <a:t>identified</a:t>
            </a:r>
            <a:r>
              <a:rPr dirty="0" sz="1800" spc="37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spc="95" b="1">
                <a:solidFill>
                  <a:srgbClr val="606060"/>
                </a:solidFill>
                <a:latin typeface="Calibri"/>
                <a:cs typeface="Calibri"/>
              </a:rPr>
              <a:t>as</a:t>
            </a:r>
            <a:r>
              <a:rPr dirty="0" sz="1800" spc="38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spc="80" b="1">
                <a:solidFill>
                  <a:srgbClr val="606060"/>
                </a:solidFill>
                <a:latin typeface="Calibri"/>
                <a:cs typeface="Calibri"/>
              </a:rPr>
              <a:t>being</a:t>
            </a:r>
            <a:r>
              <a:rPr dirty="0" sz="1800" spc="37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606060"/>
                </a:solidFill>
                <a:latin typeface="Calibri"/>
                <a:cs typeface="Calibri"/>
              </a:rPr>
              <a:t>required</a:t>
            </a:r>
            <a:r>
              <a:rPr dirty="0" sz="1800" spc="38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spc="-25" b="1">
                <a:solidFill>
                  <a:srgbClr val="606060"/>
                </a:solidFill>
                <a:latin typeface="Calibri"/>
                <a:cs typeface="Calibri"/>
              </a:rPr>
              <a:t>for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 spc="120" b="1">
                <a:solidFill>
                  <a:srgbClr val="606060"/>
                </a:solidFill>
                <a:latin typeface="Calibri"/>
                <a:cs typeface="Calibri"/>
              </a:rPr>
              <a:t>success</a:t>
            </a:r>
            <a:r>
              <a:rPr dirty="0" sz="1800" spc="12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606060"/>
                </a:solidFill>
                <a:latin typeface="Calibri"/>
                <a:cs typeface="Calibri"/>
              </a:rPr>
              <a:t>in</a:t>
            </a:r>
            <a:r>
              <a:rPr dirty="0" sz="1800" spc="13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606060"/>
                </a:solidFill>
                <a:latin typeface="Calibri"/>
                <a:cs typeface="Calibri"/>
              </a:rPr>
              <a:t>the</a:t>
            </a:r>
            <a:r>
              <a:rPr dirty="0" sz="1800" spc="12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606060"/>
                </a:solidFill>
                <a:latin typeface="Calibri"/>
                <a:cs typeface="Calibri"/>
              </a:rPr>
              <a:t>21st</a:t>
            </a:r>
            <a:r>
              <a:rPr dirty="0" sz="1800" spc="15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606060"/>
                </a:solidFill>
                <a:latin typeface="Calibri"/>
                <a:cs typeface="Calibri"/>
              </a:rPr>
              <a:t>century</a:t>
            </a:r>
            <a:r>
              <a:rPr dirty="0" sz="1800" spc="114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spc="65" b="1">
                <a:solidFill>
                  <a:srgbClr val="606060"/>
                </a:solidFill>
                <a:latin typeface="Calibri"/>
                <a:cs typeface="Calibri"/>
              </a:rPr>
              <a:t>societies</a:t>
            </a:r>
            <a:r>
              <a:rPr dirty="0" sz="1800" spc="12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spc="65" b="1">
                <a:solidFill>
                  <a:srgbClr val="606060"/>
                </a:solidFill>
                <a:latin typeface="Calibri"/>
                <a:cs typeface="Calibri"/>
              </a:rPr>
              <a:t>and</a:t>
            </a:r>
            <a:r>
              <a:rPr dirty="0" sz="1800" spc="14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spc="45" b="1">
                <a:solidFill>
                  <a:srgbClr val="606060"/>
                </a:solidFill>
                <a:latin typeface="Calibri"/>
                <a:cs typeface="Calibri"/>
              </a:rPr>
              <a:t>workplaces.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5045698"/>
            <a:ext cx="9144000" cy="98425"/>
          </a:xfrm>
          <a:custGeom>
            <a:avLst/>
            <a:gdLst/>
            <a:ahLst/>
            <a:cxnLst/>
            <a:rect l="l" t="t" r="r" b="b"/>
            <a:pathLst>
              <a:path w="9144000" h="98425">
                <a:moveTo>
                  <a:pt x="9144000" y="0"/>
                </a:moveTo>
                <a:lnTo>
                  <a:pt x="0" y="0"/>
                </a:lnTo>
                <a:lnTo>
                  <a:pt x="0" y="97800"/>
                </a:lnTo>
                <a:lnTo>
                  <a:pt x="9144000" y="97800"/>
                </a:lnTo>
                <a:lnTo>
                  <a:pt x="9144000" y="0"/>
                </a:lnTo>
                <a:close/>
              </a:path>
            </a:pathLst>
          </a:custGeom>
          <a:solidFill>
            <a:srgbClr val="62D29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88265" rIns="0" bIns="0" rtlCol="0" vert="horz">
            <a:spAutoFit/>
          </a:bodyPr>
          <a:lstStyle/>
          <a:p>
            <a:pPr marL="2519680">
              <a:lnSpc>
                <a:spcPct val="100000"/>
              </a:lnSpc>
              <a:spcBef>
                <a:spcPts val="95"/>
              </a:spcBef>
            </a:pPr>
            <a:r>
              <a:rPr dirty="0" sz="2800" spc="140"/>
              <a:t>The</a:t>
            </a:r>
            <a:r>
              <a:rPr dirty="0" sz="2800" spc="95"/>
              <a:t> </a:t>
            </a:r>
            <a:r>
              <a:rPr dirty="0" sz="2800" spc="105"/>
              <a:t>Four</a:t>
            </a:r>
            <a:r>
              <a:rPr dirty="0" sz="2800" spc="100"/>
              <a:t> </a:t>
            </a:r>
            <a:r>
              <a:rPr dirty="0" sz="2800" spc="160"/>
              <a:t>C’s</a:t>
            </a:r>
            <a:endParaRPr sz="2800"/>
          </a:p>
        </p:txBody>
      </p:sp>
      <p:grpSp>
        <p:nvGrpSpPr>
          <p:cNvPr id="4" name="object 4" descr=""/>
          <p:cNvGrpSpPr/>
          <p:nvPr/>
        </p:nvGrpSpPr>
        <p:grpSpPr>
          <a:xfrm>
            <a:off x="3297554" y="1623047"/>
            <a:ext cx="2540000" cy="2540000"/>
            <a:chOff x="3297554" y="1623047"/>
            <a:chExt cx="2540000" cy="2540000"/>
          </a:xfrm>
        </p:grpSpPr>
        <p:sp>
          <p:nvSpPr>
            <p:cNvPr id="5" name="object 5" descr=""/>
            <p:cNvSpPr/>
            <p:nvPr/>
          </p:nvSpPr>
          <p:spPr>
            <a:xfrm>
              <a:off x="3297554" y="1623047"/>
              <a:ext cx="2540000" cy="2540000"/>
            </a:xfrm>
            <a:custGeom>
              <a:avLst/>
              <a:gdLst/>
              <a:ahLst/>
              <a:cxnLst/>
              <a:rect l="l" t="t" r="r" b="b"/>
              <a:pathLst>
                <a:path w="2540000" h="2540000">
                  <a:moveTo>
                    <a:pt x="1461946" y="2527300"/>
                  </a:moveTo>
                  <a:lnTo>
                    <a:pt x="1078053" y="2527300"/>
                  </a:lnTo>
                  <a:lnTo>
                    <a:pt x="1125278" y="2540000"/>
                  </a:lnTo>
                  <a:lnTo>
                    <a:pt x="1414721" y="2540000"/>
                  </a:lnTo>
                  <a:lnTo>
                    <a:pt x="1461946" y="2527300"/>
                  </a:lnTo>
                  <a:close/>
                </a:path>
                <a:path w="2540000" h="2540000">
                  <a:moveTo>
                    <a:pt x="1508608" y="25400"/>
                  </a:moveTo>
                  <a:lnTo>
                    <a:pt x="1031391" y="25400"/>
                  </a:lnTo>
                  <a:lnTo>
                    <a:pt x="985324" y="38100"/>
                  </a:lnTo>
                  <a:lnTo>
                    <a:pt x="807670" y="88900"/>
                  </a:lnTo>
                  <a:lnTo>
                    <a:pt x="765074" y="114300"/>
                  </a:lnTo>
                  <a:lnTo>
                    <a:pt x="723271" y="127000"/>
                  </a:lnTo>
                  <a:lnTo>
                    <a:pt x="682293" y="152400"/>
                  </a:lnTo>
                  <a:lnTo>
                    <a:pt x="642174" y="177800"/>
                  </a:lnTo>
                  <a:lnTo>
                    <a:pt x="602946" y="190500"/>
                  </a:lnTo>
                  <a:lnTo>
                    <a:pt x="564643" y="215900"/>
                  </a:lnTo>
                  <a:lnTo>
                    <a:pt x="527297" y="241300"/>
                  </a:lnTo>
                  <a:lnTo>
                    <a:pt x="490941" y="279400"/>
                  </a:lnTo>
                  <a:lnTo>
                    <a:pt x="455608" y="304800"/>
                  </a:lnTo>
                  <a:lnTo>
                    <a:pt x="421331" y="330200"/>
                  </a:lnTo>
                  <a:lnTo>
                    <a:pt x="388142" y="368300"/>
                  </a:lnTo>
                  <a:lnTo>
                    <a:pt x="356075" y="393700"/>
                  </a:lnTo>
                  <a:lnTo>
                    <a:pt x="325163" y="431800"/>
                  </a:lnTo>
                  <a:lnTo>
                    <a:pt x="295438" y="457200"/>
                  </a:lnTo>
                  <a:lnTo>
                    <a:pt x="266933" y="495300"/>
                  </a:lnTo>
                  <a:lnTo>
                    <a:pt x="239682" y="533400"/>
                  </a:lnTo>
                  <a:lnTo>
                    <a:pt x="213716" y="571500"/>
                  </a:lnTo>
                  <a:lnTo>
                    <a:pt x="189070" y="609600"/>
                  </a:lnTo>
                  <a:lnTo>
                    <a:pt x="165775" y="647700"/>
                  </a:lnTo>
                  <a:lnTo>
                    <a:pt x="143865" y="685800"/>
                  </a:lnTo>
                  <a:lnTo>
                    <a:pt x="123372" y="723900"/>
                  </a:lnTo>
                  <a:lnTo>
                    <a:pt x="104330" y="774700"/>
                  </a:lnTo>
                  <a:lnTo>
                    <a:pt x="86771" y="812800"/>
                  </a:lnTo>
                  <a:lnTo>
                    <a:pt x="70728" y="863600"/>
                  </a:lnTo>
                  <a:lnTo>
                    <a:pt x="56235" y="901700"/>
                  </a:lnTo>
                  <a:lnTo>
                    <a:pt x="43323" y="939800"/>
                  </a:lnTo>
                  <a:lnTo>
                    <a:pt x="32026" y="990600"/>
                  </a:lnTo>
                  <a:lnTo>
                    <a:pt x="22377" y="1041400"/>
                  </a:lnTo>
                  <a:lnTo>
                    <a:pt x="14409" y="1079500"/>
                  </a:lnTo>
                  <a:lnTo>
                    <a:pt x="8154" y="1130300"/>
                  </a:lnTo>
                  <a:lnTo>
                    <a:pt x="3646" y="1181100"/>
                  </a:lnTo>
                  <a:lnTo>
                    <a:pt x="917" y="1231900"/>
                  </a:lnTo>
                  <a:lnTo>
                    <a:pt x="0" y="1270000"/>
                  </a:lnTo>
                  <a:lnTo>
                    <a:pt x="917" y="1320800"/>
                  </a:lnTo>
                  <a:lnTo>
                    <a:pt x="3646" y="1371600"/>
                  </a:lnTo>
                  <a:lnTo>
                    <a:pt x="8154" y="1422400"/>
                  </a:lnTo>
                  <a:lnTo>
                    <a:pt x="14409" y="1473200"/>
                  </a:lnTo>
                  <a:lnTo>
                    <a:pt x="22377" y="1511300"/>
                  </a:lnTo>
                  <a:lnTo>
                    <a:pt x="32026" y="1562100"/>
                  </a:lnTo>
                  <a:lnTo>
                    <a:pt x="43323" y="1600200"/>
                  </a:lnTo>
                  <a:lnTo>
                    <a:pt x="56235" y="1651000"/>
                  </a:lnTo>
                  <a:lnTo>
                    <a:pt x="70728" y="1689100"/>
                  </a:lnTo>
                  <a:lnTo>
                    <a:pt x="86771" y="1739900"/>
                  </a:lnTo>
                  <a:lnTo>
                    <a:pt x="104330" y="1778000"/>
                  </a:lnTo>
                  <a:lnTo>
                    <a:pt x="123372" y="1828800"/>
                  </a:lnTo>
                  <a:lnTo>
                    <a:pt x="143865" y="1866900"/>
                  </a:lnTo>
                  <a:lnTo>
                    <a:pt x="165775" y="1905000"/>
                  </a:lnTo>
                  <a:lnTo>
                    <a:pt x="189070" y="1943100"/>
                  </a:lnTo>
                  <a:lnTo>
                    <a:pt x="213716" y="1981200"/>
                  </a:lnTo>
                  <a:lnTo>
                    <a:pt x="239682" y="2019300"/>
                  </a:lnTo>
                  <a:lnTo>
                    <a:pt x="266933" y="2057400"/>
                  </a:lnTo>
                  <a:lnTo>
                    <a:pt x="295438" y="2095500"/>
                  </a:lnTo>
                  <a:lnTo>
                    <a:pt x="325163" y="2120900"/>
                  </a:lnTo>
                  <a:lnTo>
                    <a:pt x="356075" y="2159000"/>
                  </a:lnTo>
                  <a:lnTo>
                    <a:pt x="388142" y="2184400"/>
                  </a:lnTo>
                  <a:lnTo>
                    <a:pt x="421331" y="2222500"/>
                  </a:lnTo>
                  <a:lnTo>
                    <a:pt x="455608" y="2247900"/>
                  </a:lnTo>
                  <a:lnTo>
                    <a:pt x="490941" y="2273300"/>
                  </a:lnTo>
                  <a:lnTo>
                    <a:pt x="527297" y="2311400"/>
                  </a:lnTo>
                  <a:lnTo>
                    <a:pt x="564643" y="2336800"/>
                  </a:lnTo>
                  <a:lnTo>
                    <a:pt x="602946" y="2362200"/>
                  </a:lnTo>
                  <a:lnTo>
                    <a:pt x="642174" y="2374900"/>
                  </a:lnTo>
                  <a:lnTo>
                    <a:pt x="682293" y="2400300"/>
                  </a:lnTo>
                  <a:lnTo>
                    <a:pt x="723271" y="2425700"/>
                  </a:lnTo>
                  <a:lnTo>
                    <a:pt x="765074" y="2438400"/>
                  </a:lnTo>
                  <a:lnTo>
                    <a:pt x="807670" y="2463800"/>
                  </a:lnTo>
                  <a:lnTo>
                    <a:pt x="851026" y="2476500"/>
                  </a:lnTo>
                  <a:lnTo>
                    <a:pt x="1031391" y="2527300"/>
                  </a:lnTo>
                  <a:lnTo>
                    <a:pt x="1508608" y="2527300"/>
                  </a:lnTo>
                  <a:lnTo>
                    <a:pt x="1688973" y="2476500"/>
                  </a:lnTo>
                  <a:lnTo>
                    <a:pt x="1732329" y="2463800"/>
                  </a:lnTo>
                  <a:lnTo>
                    <a:pt x="1774925" y="2438400"/>
                  </a:lnTo>
                  <a:lnTo>
                    <a:pt x="1816728" y="2425700"/>
                  </a:lnTo>
                  <a:lnTo>
                    <a:pt x="1857706" y="2400300"/>
                  </a:lnTo>
                  <a:lnTo>
                    <a:pt x="1897825" y="2374900"/>
                  </a:lnTo>
                  <a:lnTo>
                    <a:pt x="1937053" y="2362200"/>
                  </a:lnTo>
                  <a:lnTo>
                    <a:pt x="1975356" y="2336800"/>
                  </a:lnTo>
                  <a:lnTo>
                    <a:pt x="2012702" y="2311400"/>
                  </a:lnTo>
                  <a:lnTo>
                    <a:pt x="2049058" y="2273300"/>
                  </a:lnTo>
                  <a:lnTo>
                    <a:pt x="2084391" y="2247900"/>
                  </a:lnTo>
                  <a:lnTo>
                    <a:pt x="2118668" y="2222500"/>
                  </a:lnTo>
                  <a:lnTo>
                    <a:pt x="2151857" y="2184400"/>
                  </a:lnTo>
                  <a:lnTo>
                    <a:pt x="2183924" y="2159000"/>
                  </a:lnTo>
                  <a:lnTo>
                    <a:pt x="2204532" y="2133600"/>
                  </a:lnTo>
                  <a:lnTo>
                    <a:pt x="1172899" y="2133600"/>
                  </a:lnTo>
                  <a:lnTo>
                    <a:pt x="1125495" y="2120900"/>
                  </a:lnTo>
                  <a:lnTo>
                    <a:pt x="1078951" y="2120900"/>
                  </a:lnTo>
                  <a:lnTo>
                    <a:pt x="988738" y="2095500"/>
                  </a:lnTo>
                  <a:lnTo>
                    <a:pt x="945213" y="2070100"/>
                  </a:lnTo>
                  <a:lnTo>
                    <a:pt x="902841" y="2057400"/>
                  </a:lnTo>
                  <a:lnTo>
                    <a:pt x="861693" y="2032000"/>
                  </a:lnTo>
                  <a:lnTo>
                    <a:pt x="821843" y="2006600"/>
                  </a:lnTo>
                  <a:lnTo>
                    <a:pt x="783363" y="1993900"/>
                  </a:lnTo>
                  <a:lnTo>
                    <a:pt x="746326" y="1955800"/>
                  </a:lnTo>
                  <a:lnTo>
                    <a:pt x="710806" y="1930400"/>
                  </a:lnTo>
                  <a:lnTo>
                    <a:pt x="676874" y="1905000"/>
                  </a:lnTo>
                  <a:lnTo>
                    <a:pt x="644604" y="1866900"/>
                  </a:lnTo>
                  <a:lnTo>
                    <a:pt x="614068" y="1841500"/>
                  </a:lnTo>
                  <a:lnTo>
                    <a:pt x="585339" y="1803400"/>
                  </a:lnTo>
                  <a:lnTo>
                    <a:pt x="558490" y="1765300"/>
                  </a:lnTo>
                  <a:lnTo>
                    <a:pt x="533594" y="1727200"/>
                  </a:lnTo>
                  <a:lnTo>
                    <a:pt x="510724" y="1689100"/>
                  </a:lnTo>
                  <a:lnTo>
                    <a:pt x="489951" y="1638300"/>
                  </a:lnTo>
                  <a:lnTo>
                    <a:pt x="471350" y="1600200"/>
                  </a:lnTo>
                  <a:lnTo>
                    <a:pt x="454993" y="1562100"/>
                  </a:lnTo>
                  <a:lnTo>
                    <a:pt x="440953" y="1511300"/>
                  </a:lnTo>
                  <a:lnTo>
                    <a:pt x="429302" y="1473200"/>
                  </a:lnTo>
                  <a:lnTo>
                    <a:pt x="420114" y="1422400"/>
                  </a:lnTo>
                  <a:lnTo>
                    <a:pt x="413460" y="1371600"/>
                  </a:lnTo>
                  <a:lnTo>
                    <a:pt x="409415" y="1320800"/>
                  </a:lnTo>
                  <a:lnTo>
                    <a:pt x="408050" y="1270000"/>
                  </a:lnTo>
                  <a:lnTo>
                    <a:pt x="409415" y="1231900"/>
                  </a:lnTo>
                  <a:lnTo>
                    <a:pt x="413460" y="1181100"/>
                  </a:lnTo>
                  <a:lnTo>
                    <a:pt x="420114" y="1130300"/>
                  </a:lnTo>
                  <a:lnTo>
                    <a:pt x="429302" y="1079500"/>
                  </a:lnTo>
                  <a:lnTo>
                    <a:pt x="440953" y="1041400"/>
                  </a:lnTo>
                  <a:lnTo>
                    <a:pt x="454993" y="990600"/>
                  </a:lnTo>
                  <a:lnTo>
                    <a:pt x="471350" y="952500"/>
                  </a:lnTo>
                  <a:lnTo>
                    <a:pt x="489951" y="914400"/>
                  </a:lnTo>
                  <a:lnTo>
                    <a:pt x="510724" y="863600"/>
                  </a:lnTo>
                  <a:lnTo>
                    <a:pt x="533594" y="825500"/>
                  </a:lnTo>
                  <a:lnTo>
                    <a:pt x="558490" y="787400"/>
                  </a:lnTo>
                  <a:lnTo>
                    <a:pt x="585339" y="749300"/>
                  </a:lnTo>
                  <a:lnTo>
                    <a:pt x="614068" y="711200"/>
                  </a:lnTo>
                  <a:lnTo>
                    <a:pt x="644604" y="685800"/>
                  </a:lnTo>
                  <a:lnTo>
                    <a:pt x="676874" y="647700"/>
                  </a:lnTo>
                  <a:lnTo>
                    <a:pt x="710806" y="622300"/>
                  </a:lnTo>
                  <a:lnTo>
                    <a:pt x="746326" y="596900"/>
                  </a:lnTo>
                  <a:lnTo>
                    <a:pt x="783363" y="558800"/>
                  </a:lnTo>
                  <a:lnTo>
                    <a:pt x="821843" y="546100"/>
                  </a:lnTo>
                  <a:lnTo>
                    <a:pt x="861693" y="520700"/>
                  </a:lnTo>
                  <a:lnTo>
                    <a:pt x="902841" y="495300"/>
                  </a:lnTo>
                  <a:lnTo>
                    <a:pt x="945213" y="482600"/>
                  </a:lnTo>
                  <a:lnTo>
                    <a:pt x="988738" y="457200"/>
                  </a:lnTo>
                  <a:lnTo>
                    <a:pt x="1078951" y="431800"/>
                  </a:lnTo>
                  <a:lnTo>
                    <a:pt x="1125495" y="431800"/>
                  </a:lnTo>
                  <a:lnTo>
                    <a:pt x="1172899" y="419100"/>
                  </a:lnTo>
                  <a:lnTo>
                    <a:pt x="2204532" y="419100"/>
                  </a:lnTo>
                  <a:lnTo>
                    <a:pt x="2183924" y="393700"/>
                  </a:lnTo>
                  <a:lnTo>
                    <a:pt x="2151857" y="368300"/>
                  </a:lnTo>
                  <a:lnTo>
                    <a:pt x="2118668" y="330200"/>
                  </a:lnTo>
                  <a:lnTo>
                    <a:pt x="2084391" y="304800"/>
                  </a:lnTo>
                  <a:lnTo>
                    <a:pt x="2049058" y="279400"/>
                  </a:lnTo>
                  <a:lnTo>
                    <a:pt x="2012702" y="241300"/>
                  </a:lnTo>
                  <a:lnTo>
                    <a:pt x="1975356" y="215900"/>
                  </a:lnTo>
                  <a:lnTo>
                    <a:pt x="1937053" y="190500"/>
                  </a:lnTo>
                  <a:lnTo>
                    <a:pt x="1897825" y="177800"/>
                  </a:lnTo>
                  <a:lnTo>
                    <a:pt x="1857706" y="152400"/>
                  </a:lnTo>
                  <a:lnTo>
                    <a:pt x="1816728" y="127000"/>
                  </a:lnTo>
                  <a:lnTo>
                    <a:pt x="1774925" y="114300"/>
                  </a:lnTo>
                  <a:lnTo>
                    <a:pt x="1732329" y="88900"/>
                  </a:lnTo>
                  <a:lnTo>
                    <a:pt x="1554675" y="38100"/>
                  </a:lnTo>
                  <a:lnTo>
                    <a:pt x="1508608" y="25400"/>
                  </a:lnTo>
                  <a:close/>
                </a:path>
                <a:path w="2540000" h="2540000">
                  <a:moveTo>
                    <a:pt x="2204532" y="419100"/>
                  </a:moveTo>
                  <a:lnTo>
                    <a:pt x="1367100" y="419100"/>
                  </a:lnTo>
                  <a:lnTo>
                    <a:pt x="1414504" y="431800"/>
                  </a:lnTo>
                  <a:lnTo>
                    <a:pt x="1461048" y="431800"/>
                  </a:lnTo>
                  <a:lnTo>
                    <a:pt x="1551261" y="457200"/>
                  </a:lnTo>
                  <a:lnTo>
                    <a:pt x="1594786" y="482600"/>
                  </a:lnTo>
                  <a:lnTo>
                    <a:pt x="1637158" y="495300"/>
                  </a:lnTo>
                  <a:lnTo>
                    <a:pt x="1678306" y="520700"/>
                  </a:lnTo>
                  <a:lnTo>
                    <a:pt x="1718156" y="546100"/>
                  </a:lnTo>
                  <a:lnTo>
                    <a:pt x="1756636" y="558800"/>
                  </a:lnTo>
                  <a:lnTo>
                    <a:pt x="1793673" y="596900"/>
                  </a:lnTo>
                  <a:lnTo>
                    <a:pt x="1829193" y="622300"/>
                  </a:lnTo>
                  <a:lnTo>
                    <a:pt x="1863125" y="647700"/>
                  </a:lnTo>
                  <a:lnTo>
                    <a:pt x="1895395" y="685800"/>
                  </a:lnTo>
                  <a:lnTo>
                    <a:pt x="1925931" y="711200"/>
                  </a:lnTo>
                  <a:lnTo>
                    <a:pt x="1954660" y="749300"/>
                  </a:lnTo>
                  <a:lnTo>
                    <a:pt x="1981509" y="787400"/>
                  </a:lnTo>
                  <a:lnTo>
                    <a:pt x="2006405" y="825500"/>
                  </a:lnTo>
                  <a:lnTo>
                    <a:pt x="2029275" y="863600"/>
                  </a:lnTo>
                  <a:lnTo>
                    <a:pt x="2050048" y="914400"/>
                  </a:lnTo>
                  <a:lnTo>
                    <a:pt x="2068649" y="952500"/>
                  </a:lnTo>
                  <a:lnTo>
                    <a:pt x="2085006" y="990600"/>
                  </a:lnTo>
                  <a:lnTo>
                    <a:pt x="2099046" y="1041400"/>
                  </a:lnTo>
                  <a:lnTo>
                    <a:pt x="2110697" y="1079500"/>
                  </a:lnTo>
                  <a:lnTo>
                    <a:pt x="2119885" y="1130300"/>
                  </a:lnTo>
                  <a:lnTo>
                    <a:pt x="2126539" y="1181100"/>
                  </a:lnTo>
                  <a:lnTo>
                    <a:pt x="2130584" y="1231900"/>
                  </a:lnTo>
                  <a:lnTo>
                    <a:pt x="2131949" y="1270000"/>
                  </a:lnTo>
                  <a:lnTo>
                    <a:pt x="2130584" y="1320800"/>
                  </a:lnTo>
                  <a:lnTo>
                    <a:pt x="2126539" y="1371600"/>
                  </a:lnTo>
                  <a:lnTo>
                    <a:pt x="2119885" y="1422400"/>
                  </a:lnTo>
                  <a:lnTo>
                    <a:pt x="2110697" y="1473200"/>
                  </a:lnTo>
                  <a:lnTo>
                    <a:pt x="2099046" y="1511300"/>
                  </a:lnTo>
                  <a:lnTo>
                    <a:pt x="2085006" y="1562100"/>
                  </a:lnTo>
                  <a:lnTo>
                    <a:pt x="2068649" y="1600200"/>
                  </a:lnTo>
                  <a:lnTo>
                    <a:pt x="2050048" y="1638300"/>
                  </a:lnTo>
                  <a:lnTo>
                    <a:pt x="2029275" y="1689100"/>
                  </a:lnTo>
                  <a:lnTo>
                    <a:pt x="2006405" y="1727200"/>
                  </a:lnTo>
                  <a:lnTo>
                    <a:pt x="1981509" y="1765300"/>
                  </a:lnTo>
                  <a:lnTo>
                    <a:pt x="1954660" y="1803400"/>
                  </a:lnTo>
                  <a:lnTo>
                    <a:pt x="1925931" y="1841500"/>
                  </a:lnTo>
                  <a:lnTo>
                    <a:pt x="1895395" y="1866900"/>
                  </a:lnTo>
                  <a:lnTo>
                    <a:pt x="1863125" y="1905000"/>
                  </a:lnTo>
                  <a:lnTo>
                    <a:pt x="1829193" y="1930400"/>
                  </a:lnTo>
                  <a:lnTo>
                    <a:pt x="1793673" y="1955800"/>
                  </a:lnTo>
                  <a:lnTo>
                    <a:pt x="1756636" y="1993900"/>
                  </a:lnTo>
                  <a:lnTo>
                    <a:pt x="1718156" y="2006600"/>
                  </a:lnTo>
                  <a:lnTo>
                    <a:pt x="1678306" y="2032000"/>
                  </a:lnTo>
                  <a:lnTo>
                    <a:pt x="1637158" y="2057400"/>
                  </a:lnTo>
                  <a:lnTo>
                    <a:pt x="1594786" y="2070100"/>
                  </a:lnTo>
                  <a:lnTo>
                    <a:pt x="1551261" y="2095500"/>
                  </a:lnTo>
                  <a:lnTo>
                    <a:pt x="1461048" y="2120900"/>
                  </a:lnTo>
                  <a:lnTo>
                    <a:pt x="1414504" y="2120900"/>
                  </a:lnTo>
                  <a:lnTo>
                    <a:pt x="1367100" y="2133600"/>
                  </a:lnTo>
                  <a:lnTo>
                    <a:pt x="2204532" y="2133600"/>
                  </a:lnTo>
                  <a:lnTo>
                    <a:pt x="2214836" y="2120900"/>
                  </a:lnTo>
                  <a:lnTo>
                    <a:pt x="2244561" y="2095500"/>
                  </a:lnTo>
                  <a:lnTo>
                    <a:pt x="2273066" y="2057400"/>
                  </a:lnTo>
                  <a:lnTo>
                    <a:pt x="2300317" y="2019300"/>
                  </a:lnTo>
                  <a:lnTo>
                    <a:pt x="2326283" y="1981200"/>
                  </a:lnTo>
                  <a:lnTo>
                    <a:pt x="2350929" y="1943100"/>
                  </a:lnTo>
                  <a:lnTo>
                    <a:pt x="2374224" y="1905000"/>
                  </a:lnTo>
                  <a:lnTo>
                    <a:pt x="2396134" y="1866900"/>
                  </a:lnTo>
                  <a:lnTo>
                    <a:pt x="2416627" y="1828800"/>
                  </a:lnTo>
                  <a:lnTo>
                    <a:pt x="2435669" y="1778000"/>
                  </a:lnTo>
                  <a:lnTo>
                    <a:pt x="2453228" y="1739900"/>
                  </a:lnTo>
                  <a:lnTo>
                    <a:pt x="2469271" y="1689100"/>
                  </a:lnTo>
                  <a:lnTo>
                    <a:pt x="2483764" y="1651000"/>
                  </a:lnTo>
                  <a:lnTo>
                    <a:pt x="2496676" y="1600200"/>
                  </a:lnTo>
                  <a:lnTo>
                    <a:pt x="2507973" y="1562100"/>
                  </a:lnTo>
                  <a:lnTo>
                    <a:pt x="2517622" y="1511300"/>
                  </a:lnTo>
                  <a:lnTo>
                    <a:pt x="2525590" y="1473200"/>
                  </a:lnTo>
                  <a:lnTo>
                    <a:pt x="2531845" y="1422400"/>
                  </a:lnTo>
                  <a:lnTo>
                    <a:pt x="2536353" y="1371600"/>
                  </a:lnTo>
                  <a:lnTo>
                    <a:pt x="2539082" y="1320800"/>
                  </a:lnTo>
                  <a:lnTo>
                    <a:pt x="2540000" y="1270000"/>
                  </a:lnTo>
                  <a:lnTo>
                    <a:pt x="2539082" y="1231900"/>
                  </a:lnTo>
                  <a:lnTo>
                    <a:pt x="2536353" y="1181100"/>
                  </a:lnTo>
                  <a:lnTo>
                    <a:pt x="2531845" y="1130300"/>
                  </a:lnTo>
                  <a:lnTo>
                    <a:pt x="2525590" y="1079500"/>
                  </a:lnTo>
                  <a:lnTo>
                    <a:pt x="2517622" y="1041400"/>
                  </a:lnTo>
                  <a:lnTo>
                    <a:pt x="2507973" y="990600"/>
                  </a:lnTo>
                  <a:lnTo>
                    <a:pt x="2496676" y="939800"/>
                  </a:lnTo>
                  <a:lnTo>
                    <a:pt x="2483764" y="901700"/>
                  </a:lnTo>
                  <a:lnTo>
                    <a:pt x="2469271" y="863600"/>
                  </a:lnTo>
                  <a:lnTo>
                    <a:pt x="2453228" y="812800"/>
                  </a:lnTo>
                  <a:lnTo>
                    <a:pt x="2435669" y="774700"/>
                  </a:lnTo>
                  <a:lnTo>
                    <a:pt x="2416627" y="723900"/>
                  </a:lnTo>
                  <a:lnTo>
                    <a:pt x="2396134" y="685800"/>
                  </a:lnTo>
                  <a:lnTo>
                    <a:pt x="2374224" y="647700"/>
                  </a:lnTo>
                  <a:lnTo>
                    <a:pt x="2350929" y="609600"/>
                  </a:lnTo>
                  <a:lnTo>
                    <a:pt x="2326283" y="571500"/>
                  </a:lnTo>
                  <a:lnTo>
                    <a:pt x="2300317" y="533400"/>
                  </a:lnTo>
                  <a:lnTo>
                    <a:pt x="2273066" y="495300"/>
                  </a:lnTo>
                  <a:lnTo>
                    <a:pt x="2244561" y="457200"/>
                  </a:lnTo>
                  <a:lnTo>
                    <a:pt x="2214836" y="431800"/>
                  </a:lnTo>
                  <a:lnTo>
                    <a:pt x="2204532" y="419100"/>
                  </a:lnTo>
                  <a:close/>
                </a:path>
                <a:path w="2540000" h="2540000">
                  <a:moveTo>
                    <a:pt x="1414721" y="12700"/>
                  </a:moveTo>
                  <a:lnTo>
                    <a:pt x="1125278" y="12700"/>
                  </a:lnTo>
                  <a:lnTo>
                    <a:pt x="1078053" y="25400"/>
                  </a:lnTo>
                  <a:lnTo>
                    <a:pt x="1461946" y="25400"/>
                  </a:lnTo>
                  <a:lnTo>
                    <a:pt x="1414721" y="12700"/>
                  </a:lnTo>
                  <a:close/>
                </a:path>
                <a:path w="2540000" h="2540000">
                  <a:moveTo>
                    <a:pt x="1270000" y="0"/>
                  </a:moveTo>
                  <a:lnTo>
                    <a:pt x="1221284" y="12700"/>
                  </a:lnTo>
                  <a:lnTo>
                    <a:pt x="1318715" y="12700"/>
                  </a:lnTo>
                  <a:lnTo>
                    <a:pt x="1270000" y="0"/>
                  </a:lnTo>
                  <a:close/>
                </a:path>
              </a:pathLst>
            </a:custGeom>
            <a:solidFill>
              <a:srgbClr val="000000">
                <a:alpha val="1058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400456" y="1728501"/>
              <a:ext cx="389255" cy="389255"/>
            </a:xfrm>
            <a:custGeom>
              <a:avLst/>
              <a:gdLst/>
              <a:ahLst/>
              <a:cxnLst/>
              <a:rect l="l" t="t" r="r" b="b"/>
              <a:pathLst>
                <a:path w="389254" h="389255">
                  <a:moveTo>
                    <a:pt x="70362" y="56900"/>
                  </a:moveTo>
                  <a:lnTo>
                    <a:pt x="64992" y="64992"/>
                  </a:lnTo>
                  <a:lnTo>
                    <a:pt x="56900" y="70362"/>
                  </a:lnTo>
                  <a:lnTo>
                    <a:pt x="375380" y="388842"/>
                  </a:lnTo>
                  <a:lnTo>
                    <a:pt x="388842" y="375380"/>
                  </a:lnTo>
                  <a:lnTo>
                    <a:pt x="70362" y="56900"/>
                  </a:lnTo>
                  <a:close/>
                </a:path>
                <a:path w="389254" h="389255">
                  <a:moveTo>
                    <a:pt x="38068" y="0"/>
                  </a:moveTo>
                  <a:lnTo>
                    <a:pt x="23737" y="2786"/>
                  </a:lnTo>
                  <a:lnTo>
                    <a:pt x="11144" y="11144"/>
                  </a:lnTo>
                  <a:lnTo>
                    <a:pt x="2786" y="23737"/>
                  </a:lnTo>
                  <a:lnTo>
                    <a:pt x="0" y="38068"/>
                  </a:lnTo>
                  <a:lnTo>
                    <a:pt x="2786" y="52399"/>
                  </a:lnTo>
                  <a:lnTo>
                    <a:pt x="11144" y="64992"/>
                  </a:lnTo>
                  <a:lnTo>
                    <a:pt x="23737" y="73350"/>
                  </a:lnTo>
                  <a:lnTo>
                    <a:pt x="38068" y="76136"/>
                  </a:lnTo>
                  <a:lnTo>
                    <a:pt x="52399" y="73350"/>
                  </a:lnTo>
                  <a:lnTo>
                    <a:pt x="56900" y="70362"/>
                  </a:lnTo>
                  <a:lnTo>
                    <a:pt x="31337" y="44799"/>
                  </a:lnTo>
                  <a:lnTo>
                    <a:pt x="44799" y="31337"/>
                  </a:lnTo>
                  <a:lnTo>
                    <a:pt x="74827" y="31337"/>
                  </a:lnTo>
                  <a:lnTo>
                    <a:pt x="73350" y="23737"/>
                  </a:lnTo>
                  <a:lnTo>
                    <a:pt x="64992" y="11144"/>
                  </a:lnTo>
                  <a:lnTo>
                    <a:pt x="52399" y="2786"/>
                  </a:lnTo>
                  <a:lnTo>
                    <a:pt x="38068" y="0"/>
                  </a:lnTo>
                  <a:close/>
                </a:path>
                <a:path w="389254" h="389255">
                  <a:moveTo>
                    <a:pt x="44799" y="31337"/>
                  </a:moveTo>
                  <a:lnTo>
                    <a:pt x="31337" y="44799"/>
                  </a:lnTo>
                  <a:lnTo>
                    <a:pt x="56900" y="70362"/>
                  </a:lnTo>
                  <a:lnTo>
                    <a:pt x="64992" y="64992"/>
                  </a:lnTo>
                  <a:lnTo>
                    <a:pt x="70362" y="56900"/>
                  </a:lnTo>
                  <a:lnTo>
                    <a:pt x="44799" y="31337"/>
                  </a:lnTo>
                  <a:close/>
                </a:path>
                <a:path w="389254" h="389255">
                  <a:moveTo>
                    <a:pt x="74827" y="31337"/>
                  </a:moveTo>
                  <a:lnTo>
                    <a:pt x="44799" y="31337"/>
                  </a:lnTo>
                  <a:lnTo>
                    <a:pt x="70362" y="56900"/>
                  </a:lnTo>
                  <a:lnTo>
                    <a:pt x="73350" y="52399"/>
                  </a:lnTo>
                  <a:lnTo>
                    <a:pt x="76136" y="38068"/>
                  </a:lnTo>
                  <a:lnTo>
                    <a:pt x="74827" y="31337"/>
                  </a:lnTo>
                  <a:close/>
                </a:path>
              </a:pathLst>
            </a:custGeom>
            <a:solidFill>
              <a:srgbClr val="4AA073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2294635" y="1539697"/>
            <a:ext cx="1020444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50" b="1">
                <a:latin typeface="Calibri"/>
                <a:cs typeface="Calibri"/>
              </a:rPr>
              <a:t>Creativity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8" name="object 8" descr=""/>
          <p:cNvGrpSpPr/>
          <p:nvPr/>
        </p:nvGrpSpPr>
        <p:grpSpPr>
          <a:xfrm>
            <a:off x="3148583" y="1479803"/>
            <a:ext cx="2588260" cy="2580640"/>
            <a:chOff x="3148583" y="1479803"/>
            <a:chExt cx="2588260" cy="2580640"/>
          </a:xfrm>
        </p:grpSpPr>
        <p:sp>
          <p:nvSpPr>
            <p:cNvPr id="9" name="object 9" descr=""/>
            <p:cNvSpPr/>
            <p:nvPr/>
          </p:nvSpPr>
          <p:spPr>
            <a:xfrm>
              <a:off x="3398043" y="3665093"/>
              <a:ext cx="390525" cy="387985"/>
            </a:xfrm>
            <a:custGeom>
              <a:avLst/>
              <a:gdLst/>
              <a:ahLst/>
              <a:cxnLst/>
              <a:rect l="l" t="t" r="r" b="b"/>
              <a:pathLst>
                <a:path w="390525" h="387985">
                  <a:moveTo>
                    <a:pt x="38195" y="311534"/>
                  </a:moveTo>
                  <a:lnTo>
                    <a:pt x="23328" y="314373"/>
                  </a:lnTo>
                  <a:lnTo>
                    <a:pt x="23709" y="314373"/>
                  </a:lnTo>
                  <a:lnTo>
                    <a:pt x="11271" y="322592"/>
                  </a:lnTo>
                  <a:lnTo>
                    <a:pt x="2837" y="335170"/>
                  </a:lnTo>
                  <a:lnTo>
                    <a:pt x="0" y="349497"/>
                  </a:lnTo>
                  <a:lnTo>
                    <a:pt x="2734" y="363844"/>
                  </a:lnTo>
                  <a:lnTo>
                    <a:pt x="11017" y="376478"/>
                  </a:lnTo>
                  <a:lnTo>
                    <a:pt x="23759" y="384992"/>
                  </a:lnTo>
                  <a:lnTo>
                    <a:pt x="24111" y="384992"/>
                  </a:lnTo>
                  <a:lnTo>
                    <a:pt x="37957" y="387732"/>
                  </a:lnTo>
                  <a:lnTo>
                    <a:pt x="52325" y="384992"/>
                  </a:lnTo>
                  <a:lnTo>
                    <a:pt x="64992" y="376669"/>
                  </a:lnTo>
                  <a:lnTo>
                    <a:pt x="73370" y="364091"/>
                  </a:lnTo>
                  <a:lnTo>
                    <a:pt x="74891" y="356387"/>
                  </a:lnTo>
                  <a:lnTo>
                    <a:pt x="44799" y="356387"/>
                  </a:lnTo>
                  <a:lnTo>
                    <a:pt x="31337" y="342874"/>
                  </a:lnTo>
                  <a:lnTo>
                    <a:pt x="57019" y="317374"/>
                  </a:lnTo>
                  <a:lnTo>
                    <a:pt x="52526" y="314373"/>
                  </a:lnTo>
                  <a:lnTo>
                    <a:pt x="38195" y="311534"/>
                  </a:lnTo>
                  <a:close/>
                </a:path>
                <a:path w="390525" h="387985">
                  <a:moveTo>
                    <a:pt x="57019" y="317374"/>
                  </a:moveTo>
                  <a:lnTo>
                    <a:pt x="31337" y="342874"/>
                  </a:lnTo>
                  <a:lnTo>
                    <a:pt x="44799" y="356387"/>
                  </a:lnTo>
                  <a:lnTo>
                    <a:pt x="70471" y="330892"/>
                  </a:lnTo>
                  <a:lnTo>
                    <a:pt x="65119" y="322783"/>
                  </a:lnTo>
                  <a:lnTo>
                    <a:pt x="57019" y="317374"/>
                  </a:lnTo>
                  <a:close/>
                </a:path>
                <a:path w="390525" h="387985">
                  <a:moveTo>
                    <a:pt x="70471" y="330892"/>
                  </a:moveTo>
                  <a:lnTo>
                    <a:pt x="44799" y="356387"/>
                  </a:lnTo>
                  <a:lnTo>
                    <a:pt x="74891" y="356387"/>
                  </a:lnTo>
                  <a:lnTo>
                    <a:pt x="76200" y="349764"/>
                  </a:lnTo>
                  <a:lnTo>
                    <a:pt x="73457" y="335417"/>
                  </a:lnTo>
                  <a:lnTo>
                    <a:pt x="70471" y="330892"/>
                  </a:lnTo>
                  <a:close/>
                </a:path>
                <a:path w="390525" h="387985">
                  <a:moveTo>
                    <a:pt x="376650" y="0"/>
                  </a:moveTo>
                  <a:lnTo>
                    <a:pt x="57019" y="317374"/>
                  </a:lnTo>
                  <a:lnTo>
                    <a:pt x="65119" y="322783"/>
                  </a:lnTo>
                  <a:lnTo>
                    <a:pt x="70471" y="330892"/>
                  </a:lnTo>
                  <a:lnTo>
                    <a:pt x="390112" y="13461"/>
                  </a:lnTo>
                  <a:lnTo>
                    <a:pt x="376650" y="0"/>
                  </a:lnTo>
                  <a:close/>
                </a:path>
              </a:pathLst>
            </a:custGeom>
            <a:solidFill>
              <a:srgbClr val="1B786D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48583" y="1479803"/>
              <a:ext cx="1507236" cy="1516380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3222015" y="1543811"/>
              <a:ext cx="2514600" cy="2516505"/>
            </a:xfrm>
            <a:custGeom>
              <a:avLst/>
              <a:gdLst/>
              <a:ahLst/>
              <a:cxnLst/>
              <a:rect l="l" t="t" r="r" b="b"/>
              <a:pathLst>
                <a:path w="2514600" h="2516504">
                  <a:moveTo>
                    <a:pt x="1365478" y="0"/>
                  </a:moveTo>
                  <a:lnTo>
                    <a:pt x="1317205" y="127"/>
                  </a:lnTo>
                  <a:lnTo>
                    <a:pt x="1269352" y="1943"/>
                  </a:lnTo>
                  <a:lnTo>
                    <a:pt x="1221917" y="5410"/>
                  </a:lnTo>
                  <a:lnTo>
                    <a:pt x="1174953" y="10502"/>
                  </a:lnTo>
                  <a:lnTo>
                    <a:pt x="1128471" y="17208"/>
                  </a:lnTo>
                  <a:lnTo>
                    <a:pt x="1082509" y="25476"/>
                  </a:lnTo>
                  <a:lnTo>
                    <a:pt x="1037094" y="35293"/>
                  </a:lnTo>
                  <a:lnTo>
                    <a:pt x="992251" y="46634"/>
                  </a:lnTo>
                  <a:lnTo>
                    <a:pt x="948016" y="59461"/>
                  </a:lnTo>
                  <a:lnTo>
                    <a:pt x="904405" y="73748"/>
                  </a:lnTo>
                  <a:lnTo>
                    <a:pt x="861466" y="89471"/>
                  </a:lnTo>
                  <a:lnTo>
                    <a:pt x="819213" y="106603"/>
                  </a:lnTo>
                  <a:lnTo>
                    <a:pt x="777684" y="125107"/>
                  </a:lnTo>
                  <a:lnTo>
                    <a:pt x="736904" y="144957"/>
                  </a:lnTo>
                  <a:lnTo>
                    <a:pt x="696899" y="166141"/>
                  </a:lnTo>
                  <a:lnTo>
                    <a:pt x="657694" y="188607"/>
                  </a:lnTo>
                  <a:lnTo>
                    <a:pt x="619340" y="212344"/>
                  </a:lnTo>
                  <a:lnTo>
                    <a:pt x="581837" y="237324"/>
                  </a:lnTo>
                  <a:lnTo>
                    <a:pt x="545236" y="263499"/>
                  </a:lnTo>
                  <a:lnTo>
                    <a:pt x="509549" y="290868"/>
                  </a:lnTo>
                  <a:lnTo>
                    <a:pt x="474814" y="319379"/>
                  </a:lnTo>
                  <a:lnTo>
                    <a:pt x="441058" y="349034"/>
                  </a:lnTo>
                  <a:lnTo>
                    <a:pt x="408317" y="379768"/>
                  </a:lnTo>
                  <a:lnTo>
                    <a:pt x="376618" y="411581"/>
                  </a:lnTo>
                  <a:lnTo>
                    <a:pt x="345973" y="444423"/>
                  </a:lnTo>
                  <a:lnTo>
                    <a:pt x="316433" y="478294"/>
                  </a:lnTo>
                  <a:lnTo>
                    <a:pt x="288010" y="513143"/>
                  </a:lnTo>
                  <a:lnTo>
                    <a:pt x="260743" y="548944"/>
                  </a:lnTo>
                  <a:lnTo>
                    <a:pt x="234657" y="585673"/>
                  </a:lnTo>
                  <a:lnTo>
                    <a:pt x="209791" y="623316"/>
                  </a:lnTo>
                  <a:lnTo>
                    <a:pt x="186156" y="661822"/>
                  </a:lnTo>
                  <a:lnTo>
                    <a:pt x="163791" y="701179"/>
                  </a:lnTo>
                  <a:lnTo>
                    <a:pt x="142722" y="741349"/>
                  </a:lnTo>
                  <a:lnTo>
                    <a:pt x="122986" y="782307"/>
                  </a:lnTo>
                  <a:lnTo>
                    <a:pt x="104597" y="824026"/>
                  </a:lnTo>
                  <a:lnTo>
                    <a:pt x="87591" y="866470"/>
                  </a:lnTo>
                  <a:lnTo>
                    <a:pt x="72009" y="909637"/>
                  </a:lnTo>
                  <a:lnTo>
                    <a:pt x="57861" y="953465"/>
                  </a:lnTo>
                  <a:lnTo>
                    <a:pt x="45186" y="997953"/>
                  </a:lnTo>
                  <a:lnTo>
                    <a:pt x="34023" y="1043051"/>
                  </a:lnTo>
                  <a:lnTo>
                    <a:pt x="24371" y="1088745"/>
                  </a:lnTo>
                  <a:lnTo>
                    <a:pt x="16281" y="1134999"/>
                  </a:lnTo>
                  <a:lnTo>
                    <a:pt x="9791" y="1181798"/>
                  </a:lnTo>
                  <a:lnTo>
                    <a:pt x="4902" y="1229106"/>
                  </a:lnTo>
                  <a:lnTo>
                    <a:pt x="1663" y="1276883"/>
                  </a:lnTo>
                  <a:lnTo>
                    <a:pt x="101" y="1325118"/>
                  </a:lnTo>
                  <a:lnTo>
                    <a:pt x="0" y="1361541"/>
                  </a:lnTo>
                  <a:lnTo>
                    <a:pt x="228" y="1373632"/>
                  </a:lnTo>
                  <a:lnTo>
                    <a:pt x="245084" y="1368425"/>
                  </a:lnTo>
                  <a:lnTo>
                    <a:pt x="245084" y="1320685"/>
                  </a:lnTo>
                  <a:lnTo>
                    <a:pt x="247116" y="1273403"/>
                  </a:lnTo>
                  <a:lnTo>
                    <a:pt x="251117" y="1226654"/>
                  </a:lnTo>
                  <a:lnTo>
                    <a:pt x="257048" y="1180452"/>
                  </a:lnTo>
                  <a:lnTo>
                    <a:pt x="264883" y="1134872"/>
                  </a:lnTo>
                  <a:lnTo>
                    <a:pt x="274574" y="1089926"/>
                  </a:lnTo>
                  <a:lnTo>
                    <a:pt x="286080" y="1045667"/>
                  </a:lnTo>
                  <a:lnTo>
                    <a:pt x="299351" y="1002131"/>
                  </a:lnTo>
                  <a:lnTo>
                    <a:pt x="314363" y="959383"/>
                  </a:lnTo>
                  <a:lnTo>
                    <a:pt x="331063" y="917448"/>
                  </a:lnTo>
                  <a:lnTo>
                    <a:pt x="349427" y="876363"/>
                  </a:lnTo>
                  <a:lnTo>
                    <a:pt x="369392" y="836168"/>
                  </a:lnTo>
                  <a:lnTo>
                    <a:pt x="390931" y="796925"/>
                  </a:lnTo>
                  <a:lnTo>
                    <a:pt x="414007" y="758672"/>
                  </a:lnTo>
                  <a:lnTo>
                    <a:pt x="438569" y="721436"/>
                  </a:lnTo>
                  <a:lnTo>
                    <a:pt x="464591" y="685266"/>
                  </a:lnTo>
                  <a:lnTo>
                    <a:pt x="492023" y="650201"/>
                  </a:lnTo>
                  <a:lnTo>
                    <a:pt x="520814" y="616305"/>
                  </a:lnTo>
                  <a:lnTo>
                    <a:pt x="550938" y="583590"/>
                  </a:lnTo>
                  <a:lnTo>
                    <a:pt x="582358" y="552107"/>
                  </a:lnTo>
                  <a:lnTo>
                    <a:pt x="615022" y="521906"/>
                  </a:lnTo>
                  <a:lnTo>
                    <a:pt x="648893" y="493039"/>
                  </a:lnTo>
                  <a:lnTo>
                    <a:pt x="683945" y="465518"/>
                  </a:lnTo>
                  <a:lnTo>
                    <a:pt x="720115" y="439407"/>
                  </a:lnTo>
                  <a:lnTo>
                    <a:pt x="757364" y="414743"/>
                  </a:lnTo>
                  <a:lnTo>
                    <a:pt x="795667" y="391566"/>
                  </a:lnTo>
                  <a:lnTo>
                    <a:pt x="834986" y="369925"/>
                  </a:lnTo>
                  <a:lnTo>
                    <a:pt x="875258" y="349859"/>
                  </a:lnTo>
                  <a:lnTo>
                    <a:pt x="916457" y="331406"/>
                  </a:lnTo>
                  <a:lnTo>
                    <a:pt x="958557" y="314604"/>
                  </a:lnTo>
                  <a:lnTo>
                    <a:pt x="1001483" y="299516"/>
                  </a:lnTo>
                  <a:lnTo>
                    <a:pt x="1045222" y="286156"/>
                  </a:lnTo>
                  <a:lnTo>
                    <a:pt x="1089723" y="274586"/>
                  </a:lnTo>
                  <a:lnTo>
                    <a:pt x="1134948" y="264845"/>
                  </a:lnTo>
                  <a:lnTo>
                    <a:pt x="1180858" y="256971"/>
                  </a:lnTo>
                  <a:lnTo>
                    <a:pt x="1227416" y="251015"/>
                  </a:lnTo>
                  <a:lnTo>
                    <a:pt x="1274572" y="247002"/>
                  </a:lnTo>
                  <a:lnTo>
                    <a:pt x="1322298" y="244983"/>
                  </a:lnTo>
                  <a:lnTo>
                    <a:pt x="1352003" y="244716"/>
                  </a:lnTo>
                  <a:lnTo>
                    <a:pt x="1361922" y="244856"/>
                  </a:lnTo>
                  <a:lnTo>
                    <a:pt x="1365478" y="0"/>
                  </a:lnTo>
                  <a:close/>
                </a:path>
                <a:path w="2514600" h="2516504">
                  <a:moveTo>
                    <a:pt x="2514396" y="2477859"/>
                  </a:moveTo>
                  <a:lnTo>
                    <a:pt x="2511577" y="2464028"/>
                  </a:lnTo>
                  <a:lnTo>
                    <a:pt x="2511488" y="2463546"/>
                  </a:lnTo>
                  <a:lnTo>
                    <a:pt x="2503017" y="2450985"/>
                  </a:lnTo>
                  <a:lnTo>
                    <a:pt x="2490343" y="2442718"/>
                  </a:lnTo>
                  <a:lnTo>
                    <a:pt x="2475992" y="2440025"/>
                  </a:lnTo>
                  <a:lnTo>
                    <a:pt x="2461679" y="2442908"/>
                  </a:lnTo>
                  <a:lnTo>
                    <a:pt x="2457196" y="2445931"/>
                  </a:lnTo>
                  <a:lnTo>
                    <a:pt x="2128113" y="2121281"/>
                  </a:lnTo>
                  <a:lnTo>
                    <a:pt x="2114778" y="2134743"/>
                  </a:lnTo>
                  <a:lnTo>
                    <a:pt x="2443861" y="2459494"/>
                  </a:lnTo>
                  <a:lnTo>
                    <a:pt x="2440902" y="2464028"/>
                  </a:lnTo>
                  <a:lnTo>
                    <a:pt x="2438311" y="2477859"/>
                  </a:lnTo>
                  <a:lnTo>
                    <a:pt x="2438209" y="2478379"/>
                  </a:lnTo>
                  <a:lnTo>
                    <a:pt x="2440990" y="2492210"/>
                  </a:lnTo>
                  <a:lnTo>
                    <a:pt x="2441092" y="2492692"/>
                  </a:lnTo>
                  <a:lnTo>
                    <a:pt x="2449550" y="2505240"/>
                  </a:lnTo>
                  <a:lnTo>
                    <a:pt x="2462212" y="2513520"/>
                  </a:lnTo>
                  <a:lnTo>
                    <a:pt x="2476563" y="2516213"/>
                  </a:lnTo>
                  <a:lnTo>
                    <a:pt x="2490876" y="2513330"/>
                  </a:lnTo>
                  <a:lnTo>
                    <a:pt x="2503398" y="2504871"/>
                  </a:lnTo>
                  <a:lnTo>
                    <a:pt x="2511704" y="2492210"/>
                  </a:lnTo>
                  <a:lnTo>
                    <a:pt x="2513076" y="2484894"/>
                  </a:lnTo>
                  <a:lnTo>
                    <a:pt x="2514295" y="2478379"/>
                  </a:lnTo>
                  <a:lnTo>
                    <a:pt x="2514396" y="2477859"/>
                  </a:lnTo>
                  <a:close/>
                </a:path>
              </a:pathLst>
            </a:custGeom>
            <a:solidFill>
              <a:srgbClr val="4AA07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338063" y="1733534"/>
              <a:ext cx="382270" cy="384175"/>
            </a:xfrm>
            <a:custGeom>
              <a:avLst/>
              <a:gdLst/>
              <a:ahLst/>
              <a:cxnLst/>
              <a:rect l="l" t="t" r="r" b="b"/>
              <a:pathLst>
                <a:path w="382270" h="384175">
                  <a:moveTo>
                    <a:pt x="311323" y="57028"/>
                  </a:moveTo>
                  <a:lnTo>
                    <a:pt x="0" y="370347"/>
                  </a:lnTo>
                  <a:lnTo>
                    <a:pt x="13462" y="383809"/>
                  </a:lnTo>
                  <a:lnTo>
                    <a:pt x="324872" y="70521"/>
                  </a:lnTo>
                  <a:lnTo>
                    <a:pt x="316738" y="65166"/>
                  </a:lnTo>
                  <a:lnTo>
                    <a:pt x="311323" y="57028"/>
                  </a:lnTo>
                  <a:close/>
                </a:path>
                <a:path w="382270" h="384175">
                  <a:moveTo>
                    <a:pt x="380413" y="31384"/>
                  </a:moveTo>
                  <a:lnTo>
                    <a:pt x="336803" y="31384"/>
                  </a:lnTo>
                  <a:lnTo>
                    <a:pt x="350393" y="44846"/>
                  </a:lnTo>
                  <a:lnTo>
                    <a:pt x="324872" y="70521"/>
                  </a:lnTo>
                  <a:lnTo>
                    <a:pt x="329402" y="73503"/>
                  </a:lnTo>
                  <a:lnTo>
                    <a:pt x="343757" y="76231"/>
                  </a:lnTo>
                  <a:lnTo>
                    <a:pt x="358064" y="73364"/>
                  </a:lnTo>
                  <a:lnTo>
                    <a:pt x="370586" y="64912"/>
                  </a:lnTo>
                  <a:lnTo>
                    <a:pt x="378942" y="52320"/>
                  </a:lnTo>
                  <a:lnTo>
                    <a:pt x="381665" y="38242"/>
                  </a:lnTo>
                  <a:lnTo>
                    <a:pt x="381714" y="37988"/>
                  </a:lnTo>
                  <a:lnTo>
                    <a:pt x="380413" y="31384"/>
                  </a:lnTo>
                  <a:close/>
                </a:path>
                <a:path w="382270" h="384175">
                  <a:moveTo>
                    <a:pt x="336803" y="31384"/>
                  </a:moveTo>
                  <a:lnTo>
                    <a:pt x="311323" y="57028"/>
                  </a:lnTo>
                  <a:lnTo>
                    <a:pt x="316738" y="65166"/>
                  </a:lnTo>
                  <a:lnTo>
                    <a:pt x="324872" y="70521"/>
                  </a:lnTo>
                  <a:lnTo>
                    <a:pt x="350393" y="44846"/>
                  </a:lnTo>
                  <a:lnTo>
                    <a:pt x="336803" y="31384"/>
                  </a:lnTo>
                  <a:close/>
                </a:path>
                <a:path w="382270" h="384175">
                  <a:moveTo>
                    <a:pt x="343535" y="0"/>
                  </a:moveTo>
                  <a:lnTo>
                    <a:pt x="329203" y="2867"/>
                  </a:lnTo>
                  <a:lnTo>
                    <a:pt x="316611" y="11318"/>
                  </a:lnTo>
                  <a:lnTo>
                    <a:pt x="308272" y="23911"/>
                  </a:lnTo>
                  <a:lnTo>
                    <a:pt x="305578" y="37988"/>
                  </a:lnTo>
                  <a:lnTo>
                    <a:pt x="305530" y="38242"/>
                  </a:lnTo>
                  <a:lnTo>
                    <a:pt x="308309" y="52320"/>
                  </a:lnTo>
                  <a:lnTo>
                    <a:pt x="308359" y="52574"/>
                  </a:lnTo>
                  <a:lnTo>
                    <a:pt x="311323" y="57028"/>
                  </a:lnTo>
                  <a:lnTo>
                    <a:pt x="336803" y="31384"/>
                  </a:lnTo>
                  <a:lnTo>
                    <a:pt x="380413" y="31384"/>
                  </a:lnTo>
                  <a:lnTo>
                    <a:pt x="378940" y="23911"/>
                  </a:lnTo>
                  <a:lnTo>
                    <a:pt x="378890" y="23657"/>
                  </a:lnTo>
                  <a:lnTo>
                    <a:pt x="370459" y="11064"/>
                  </a:lnTo>
                  <a:lnTo>
                    <a:pt x="357866" y="2728"/>
                  </a:lnTo>
                  <a:lnTo>
                    <a:pt x="343535" y="0"/>
                  </a:lnTo>
                  <a:close/>
                </a:path>
              </a:pathLst>
            </a:custGeom>
            <a:solidFill>
              <a:srgbClr val="1B786D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 txBox="1"/>
          <p:nvPr/>
        </p:nvSpPr>
        <p:spPr>
          <a:xfrm>
            <a:off x="1601469" y="4001820"/>
            <a:ext cx="1713864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70" b="1">
                <a:latin typeface="Calibri"/>
                <a:cs typeface="Calibri"/>
              </a:rPr>
              <a:t>Critical</a:t>
            </a:r>
            <a:r>
              <a:rPr dirty="0" sz="1800" spc="45" b="1">
                <a:latin typeface="Calibri"/>
                <a:cs typeface="Calibri"/>
              </a:rPr>
              <a:t> </a:t>
            </a:r>
            <a:r>
              <a:rPr dirty="0" sz="1800" spc="75" b="1">
                <a:latin typeface="Calibri"/>
                <a:cs typeface="Calibri"/>
              </a:rPr>
              <a:t>Thinking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798058" y="4078020"/>
            <a:ext cx="14249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55" b="1">
                <a:latin typeface="Calibri"/>
                <a:cs typeface="Calibri"/>
              </a:rPr>
              <a:t>Collaboration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798058" y="1539697"/>
            <a:ext cx="1666239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70" b="1">
                <a:latin typeface="Calibri"/>
                <a:cs typeface="Calibri"/>
              </a:rPr>
              <a:t>Communication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068571" y="2753995"/>
            <a:ext cx="9969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110" b="1">
                <a:latin typeface="Calibri"/>
                <a:cs typeface="Calibri"/>
              </a:rPr>
              <a:t>The</a:t>
            </a:r>
            <a:r>
              <a:rPr dirty="0" sz="1800" spc="65" b="1">
                <a:latin typeface="Calibri"/>
                <a:cs typeface="Calibri"/>
              </a:rPr>
              <a:t> </a:t>
            </a:r>
            <a:r>
              <a:rPr dirty="0" sz="1800" spc="155" b="1">
                <a:latin typeface="Calibri"/>
                <a:cs typeface="Calibri"/>
              </a:rPr>
              <a:t>4</a:t>
            </a:r>
            <a:r>
              <a:rPr dirty="0" sz="1800" spc="55" b="1">
                <a:latin typeface="Calibri"/>
                <a:cs typeface="Calibri"/>
              </a:rPr>
              <a:t> </a:t>
            </a:r>
            <a:r>
              <a:rPr dirty="0" sz="1800" spc="110" b="1">
                <a:latin typeface="Calibri"/>
                <a:cs typeface="Calibri"/>
              </a:rPr>
              <a:t>C’s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7" name="object 17" descr=""/>
          <p:cNvGrpSpPr/>
          <p:nvPr/>
        </p:nvGrpSpPr>
        <p:grpSpPr>
          <a:xfrm>
            <a:off x="3090926" y="1409319"/>
            <a:ext cx="2946400" cy="2949575"/>
            <a:chOff x="3090926" y="1409319"/>
            <a:chExt cx="2946400" cy="2949575"/>
          </a:xfrm>
        </p:grpSpPr>
        <p:pic>
          <p:nvPicPr>
            <p:cNvPr id="18" name="object 1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38472" y="1481328"/>
              <a:ext cx="1440179" cy="1525524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4612005" y="1544828"/>
              <a:ext cx="1299210" cy="1384300"/>
            </a:xfrm>
            <a:custGeom>
              <a:avLst/>
              <a:gdLst/>
              <a:ahLst/>
              <a:cxnLst/>
              <a:rect l="l" t="t" r="r" b="b"/>
              <a:pathLst>
                <a:path w="1299210" h="1384300">
                  <a:moveTo>
                    <a:pt x="10414" y="0"/>
                  </a:moveTo>
                  <a:lnTo>
                    <a:pt x="0" y="245110"/>
                  </a:lnTo>
                  <a:lnTo>
                    <a:pt x="48481" y="248221"/>
                  </a:lnTo>
                  <a:lnTo>
                    <a:pt x="96340" y="253387"/>
                  </a:lnTo>
                  <a:lnTo>
                    <a:pt x="143535" y="260561"/>
                  </a:lnTo>
                  <a:lnTo>
                    <a:pt x="190024" y="269698"/>
                  </a:lnTo>
                  <a:lnTo>
                    <a:pt x="235765" y="280754"/>
                  </a:lnTo>
                  <a:lnTo>
                    <a:pt x="280716" y="293683"/>
                  </a:lnTo>
                  <a:lnTo>
                    <a:pt x="324835" y="308439"/>
                  </a:lnTo>
                  <a:lnTo>
                    <a:pt x="368080" y="324979"/>
                  </a:lnTo>
                  <a:lnTo>
                    <a:pt x="410408" y="343255"/>
                  </a:lnTo>
                  <a:lnTo>
                    <a:pt x="451778" y="363224"/>
                  </a:lnTo>
                  <a:lnTo>
                    <a:pt x="492147" y="384840"/>
                  </a:lnTo>
                  <a:lnTo>
                    <a:pt x="531475" y="408058"/>
                  </a:lnTo>
                  <a:lnTo>
                    <a:pt x="569718" y="432833"/>
                  </a:lnTo>
                  <a:lnTo>
                    <a:pt x="606834" y="459119"/>
                  </a:lnTo>
                  <a:lnTo>
                    <a:pt x="642782" y="486871"/>
                  </a:lnTo>
                  <a:lnTo>
                    <a:pt x="677520" y="516045"/>
                  </a:lnTo>
                  <a:lnTo>
                    <a:pt x="711005" y="546594"/>
                  </a:lnTo>
                  <a:lnTo>
                    <a:pt x="743196" y="578474"/>
                  </a:lnTo>
                  <a:lnTo>
                    <a:pt x="774050" y="611640"/>
                  </a:lnTo>
                  <a:lnTo>
                    <a:pt x="803526" y="646046"/>
                  </a:lnTo>
                  <a:lnTo>
                    <a:pt x="831581" y="681647"/>
                  </a:lnTo>
                  <a:lnTo>
                    <a:pt x="858173" y="718398"/>
                  </a:lnTo>
                  <a:lnTo>
                    <a:pt x="883260" y="756254"/>
                  </a:lnTo>
                  <a:lnTo>
                    <a:pt x="906801" y="795170"/>
                  </a:lnTo>
                  <a:lnTo>
                    <a:pt x="928753" y="835100"/>
                  </a:lnTo>
                  <a:lnTo>
                    <a:pt x="949075" y="875999"/>
                  </a:lnTo>
                  <a:lnTo>
                    <a:pt x="967723" y="917822"/>
                  </a:lnTo>
                  <a:lnTo>
                    <a:pt x="984657" y="960524"/>
                  </a:lnTo>
                  <a:lnTo>
                    <a:pt x="999833" y="1004060"/>
                  </a:lnTo>
                  <a:lnTo>
                    <a:pt x="1013211" y="1048384"/>
                  </a:lnTo>
                  <a:lnTo>
                    <a:pt x="1024748" y="1093452"/>
                  </a:lnTo>
                  <a:lnTo>
                    <a:pt x="1034402" y="1139217"/>
                  </a:lnTo>
                  <a:lnTo>
                    <a:pt x="1042131" y="1185635"/>
                  </a:lnTo>
                  <a:lnTo>
                    <a:pt x="1047893" y="1232661"/>
                  </a:lnTo>
                  <a:lnTo>
                    <a:pt x="1051646" y="1280250"/>
                  </a:lnTo>
                  <a:lnTo>
                    <a:pt x="1053348" y="1328356"/>
                  </a:lnTo>
                  <a:lnTo>
                    <a:pt x="1052957" y="1376934"/>
                  </a:lnTo>
                  <a:lnTo>
                    <a:pt x="1298194" y="1384300"/>
                  </a:lnTo>
                  <a:lnTo>
                    <a:pt x="1298778" y="1336467"/>
                  </a:lnTo>
                  <a:lnTo>
                    <a:pt x="1297700" y="1289001"/>
                  </a:lnTo>
                  <a:lnTo>
                    <a:pt x="1294986" y="1241931"/>
                  </a:lnTo>
                  <a:lnTo>
                    <a:pt x="1290663" y="1195285"/>
                  </a:lnTo>
                  <a:lnTo>
                    <a:pt x="1284758" y="1149091"/>
                  </a:lnTo>
                  <a:lnTo>
                    <a:pt x="1277297" y="1103379"/>
                  </a:lnTo>
                  <a:lnTo>
                    <a:pt x="1268307" y="1058178"/>
                  </a:lnTo>
                  <a:lnTo>
                    <a:pt x="1257816" y="1013515"/>
                  </a:lnTo>
                  <a:lnTo>
                    <a:pt x="1245849" y="969420"/>
                  </a:lnTo>
                  <a:lnTo>
                    <a:pt x="1232433" y="925923"/>
                  </a:lnTo>
                  <a:lnTo>
                    <a:pt x="1217596" y="883050"/>
                  </a:lnTo>
                  <a:lnTo>
                    <a:pt x="1201364" y="840832"/>
                  </a:lnTo>
                  <a:lnTo>
                    <a:pt x="1183763" y="799296"/>
                  </a:lnTo>
                  <a:lnTo>
                    <a:pt x="1164821" y="758472"/>
                  </a:lnTo>
                  <a:lnTo>
                    <a:pt x="1144564" y="718389"/>
                  </a:lnTo>
                  <a:lnTo>
                    <a:pt x="1123019" y="679075"/>
                  </a:lnTo>
                  <a:lnTo>
                    <a:pt x="1100213" y="640559"/>
                  </a:lnTo>
                  <a:lnTo>
                    <a:pt x="1076172" y="602870"/>
                  </a:lnTo>
                  <a:lnTo>
                    <a:pt x="1050924" y="566036"/>
                  </a:lnTo>
                  <a:lnTo>
                    <a:pt x="1024494" y="530086"/>
                  </a:lnTo>
                  <a:lnTo>
                    <a:pt x="996910" y="495050"/>
                  </a:lnTo>
                  <a:lnTo>
                    <a:pt x="968199" y="460955"/>
                  </a:lnTo>
                  <a:lnTo>
                    <a:pt x="938387" y="427831"/>
                  </a:lnTo>
                  <a:lnTo>
                    <a:pt x="907500" y="395706"/>
                  </a:lnTo>
                  <a:lnTo>
                    <a:pt x="875567" y="364609"/>
                  </a:lnTo>
                  <a:lnTo>
                    <a:pt x="842613" y="334569"/>
                  </a:lnTo>
                  <a:lnTo>
                    <a:pt x="808665" y="305615"/>
                  </a:lnTo>
                  <a:lnTo>
                    <a:pt x="773750" y="277775"/>
                  </a:lnTo>
                  <a:lnTo>
                    <a:pt x="737895" y="251078"/>
                  </a:lnTo>
                  <a:lnTo>
                    <a:pt x="701126" y="225553"/>
                  </a:lnTo>
                  <a:lnTo>
                    <a:pt x="663471" y="201228"/>
                  </a:lnTo>
                  <a:lnTo>
                    <a:pt x="624955" y="178134"/>
                  </a:lnTo>
                  <a:lnTo>
                    <a:pt x="585606" y="156297"/>
                  </a:lnTo>
                  <a:lnTo>
                    <a:pt x="545451" y="135747"/>
                  </a:lnTo>
                  <a:lnTo>
                    <a:pt x="504516" y="116513"/>
                  </a:lnTo>
                  <a:lnTo>
                    <a:pt x="462827" y="98623"/>
                  </a:lnTo>
                  <a:lnTo>
                    <a:pt x="420413" y="82107"/>
                  </a:lnTo>
                  <a:lnTo>
                    <a:pt x="377299" y="66992"/>
                  </a:lnTo>
                  <a:lnTo>
                    <a:pt x="333512" y="53309"/>
                  </a:lnTo>
                  <a:lnTo>
                    <a:pt x="289079" y="41084"/>
                  </a:lnTo>
                  <a:lnTo>
                    <a:pt x="244027" y="30348"/>
                  </a:lnTo>
                  <a:lnTo>
                    <a:pt x="198382" y="21130"/>
                  </a:lnTo>
                  <a:lnTo>
                    <a:pt x="152172" y="13456"/>
                  </a:lnTo>
                  <a:lnTo>
                    <a:pt x="105423" y="7358"/>
                  </a:lnTo>
                  <a:lnTo>
                    <a:pt x="58161" y="2863"/>
                  </a:lnTo>
                  <a:lnTo>
                    <a:pt x="10414" y="0"/>
                  </a:lnTo>
                  <a:close/>
                </a:path>
              </a:pathLst>
            </a:custGeom>
            <a:solidFill>
              <a:srgbClr val="1B786D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0" name="object 2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50108" y="2814827"/>
              <a:ext cx="1473708" cy="1487424"/>
            </a:xfrm>
            <a:prstGeom prst="rect">
              <a:avLst/>
            </a:prstGeom>
          </p:spPr>
        </p:pic>
        <p:sp>
          <p:nvSpPr>
            <p:cNvPr id="21" name="object 21" descr=""/>
            <p:cNvSpPr/>
            <p:nvPr/>
          </p:nvSpPr>
          <p:spPr>
            <a:xfrm>
              <a:off x="3213989" y="2888615"/>
              <a:ext cx="1332230" cy="1344930"/>
            </a:xfrm>
            <a:custGeom>
              <a:avLst/>
              <a:gdLst/>
              <a:ahLst/>
              <a:cxnLst/>
              <a:rect l="l" t="t" r="r" b="b"/>
              <a:pathLst>
                <a:path w="1332229" h="1344929">
                  <a:moveTo>
                    <a:pt x="258063" y="0"/>
                  </a:moveTo>
                  <a:lnTo>
                    <a:pt x="0" y="0"/>
                  </a:lnTo>
                  <a:lnTo>
                    <a:pt x="842" y="47823"/>
                  </a:lnTo>
                  <a:lnTo>
                    <a:pt x="3336" y="95230"/>
                  </a:lnTo>
                  <a:lnTo>
                    <a:pt x="7453" y="142193"/>
                  </a:lnTo>
                  <a:lnTo>
                    <a:pt x="13166" y="188683"/>
                  </a:lnTo>
                  <a:lnTo>
                    <a:pt x="20447" y="234672"/>
                  </a:lnTo>
                  <a:lnTo>
                    <a:pt x="29269" y="280134"/>
                  </a:lnTo>
                  <a:lnTo>
                    <a:pt x="39603" y="325039"/>
                  </a:lnTo>
                  <a:lnTo>
                    <a:pt x="51423" y="369360"/>
                  </a:lnTo>
                  <a:lnTo>
                    <a:pt x="64700" y="413069"/>
                  </a:lnTo>
                  <a:lnTo>
                    <a:pt x="79407" y="456138"/>
                  </a:lnTo>
                  <a:lnTo>
                    <a:pt x="95518" y="498539"/>
                  </a:lnTo>
                  <a:lnTo>
                    <a:pt x="113003" y="540244"/>
                  </a:lnTo>
                  <a:lnTo>
                    <a:pt x="131835" y="581225"/>
                  </a:lnTo>
                  <a:lnTo>
                    <a:pt x="151987" y="621455"/>
                  </a:lnTo>
                  <a:lnTo>
                    <a:pt x="173431" y="660905"/>
                  </a:lnTo>
                  <a:lnTo>
                    <a:pt x="196140" y="699547"/>
                  </a:lnTo>
                  <a:lnTo>
                    <a:pt x="220086" y="737354"/>
                  </a:lnTo>
                  <a:lnTo>
                    <a:pt x="245241" y="774297"/>
                  </a:lnTo>
                  <a:lnTo>
                    <a:pt x="271578" y="810348"/>
                  </a:lnTo>
                  <a:lnTo>
                    <a:pt x="299069" y="845481"/>
                  </a:lnTo>
                  <a:lnTo>
                    <a:pt x="327686" y="879666"/>
                  </a:lnTo>
                  <a:lnTo>
                    <a:pt x="357403" y="912876"/>
                  </a:lnTo>
                  <a:lnTo>
                    <a:pt x="388191" y="945083"/>
                  </a:lnTo>
                  <a:lnTo>
                    <a:pt x="420023" y="976258"/>
                  </a:lnTo>
                  <a:lnTo>
                    <a:pt x="452871" y="1006375"/>
                  </a:lnTo>
                  <a:lnTo>
                    <a:pt x="486707" y="1035405"/>
                  </a:lnTo>
                  <a:lnTo>
                    <a:pt x="521505" y="1063320"/>
                  </a:lnTo>
                  <a:lnTo>
                    <a:pt x="557236" y="1090092"/>
                  </a:lnTo>
                  <a:lnTo>
                    <a:pt x="593872" y="1115693"/>
                  </a:lnTo>
                  <a:lnTo>
                    <a:pt x="631387" y="1140096"/>
                  </a:lnTo>
                  <a:lnTo>
                    <a:pt x="669753" y="1163272"/>
                  </a:lnTo>
                  <a:lnTo>
                    <a:pt x="708942" y="1185193"/>
                  </a:lnTo>
                  <a:lnTo>
                    <a:pt x="748926" y="1205832"/>
                  </a:lnTo>
                  <a:lnTo>
                    <a:pt x="789678" y="1225161"/>
                  </a:lnTo>
                  <a:lnTo>
                    <a:pt x="831170" y="1243151"/>
                  </a:lnTo>
                  <a:lnTo>
                    <a:pt x="873375" y="1259775"/>
                  </a:lnTo>
                  <a:lnTo>
                    <a:pt x="916264" y="1275005"/>
                  </a:lnTo>
                  <a:lnTo>
                    <a:pt x="959812" y="1288813"/>
                  </a:lnTo>
                  <a:lnTo>
                    <a:pt x="1003989" y="1301171"/>
                  </a:lnTo>
                  <a:lnTo>
                    <a:pt x="1048768" y="1312050"/>
                  </a:lnTo>
                  <a:lnTo>
                    <a:pt x="1094122" y="1321424"/>
                  </a:lnTo>
                  <a:lnTo>
                    <a:pt x="1140023" y="1329264"/>
                  </a:lnTo>
                  <a:lnTo>
                    <a:pt x="1186444" y="1335542"/>
                  </a:lnTo>
                  <a:lnTo>
                    <a:pt x="1233356" y="1340230"/>
                  </a:lnTo>
                  <a:lnTo>
                    <a:pt x="1280733" y="1343301"/>
                  </a:lnTo>
                  <a:lnTo>
                    <a:pt x="1328547" y="1344726"/>
                  </a:lnTo>
                  <a:lnTo>
                    <a:pt x="1331722" y="1086624"/>
                  </a:lnTo>
                  <a:lnTo>
                    <a:pt x="1283741" y="1084990"/>
                  </a:lnTo>
                  <a:lnTo>
                    <a:pt x="1236314" y="1081309"/>
                  </a:lnTo>
                  <a:lnTo>
                    <a:pt x="1189483" y="1075625"/>
                  </a:lnTo>
                  <a:lnTo>
                    <a:pt x="1143291" y="1067980"/>
                  </a:lnTo>
                  <a:lnTo>
                    <a:pt x="1097781" y="1058419"/>
                  </a:lnTo>
                  <a:lnTo>
                    <a:pt x="1052995" y="1046984"/>
                  </a:lnTo>
                  <a:lnTo>
                    <a:pt x="1008978" y="1033720"/>
                  </a:lnTo>
                  <a:lnTo>
                    <a:pt x="965771" y="1018668"/>
                  </a:lnTo>
                  <a:lnTo>
                    <a:pt x="923417" y="1001874"/>
                  </a:lnTo>
                  <a:lnTo>
                    <a:pt x="881959" y="983380"/>
                  </a:lnTo>
                  <a:lnTo>
                    <a:pt x="841441" y="963229"/>
                  </a:lnTo>
                  <a:lnTo>
                    <a:pt x="801905" y="941465"/>
                  </a:lnTo>
                  <a:lnTo>
                    <a:pt x="763393" y="918132"/>
                  </a:lnTo>
                  <a:lnTo>
                    <a:pt x="725950" y="893272"/>
                  </a:lnTo>
                  <a:lnTo>
                    <a:pt x="689617" y="866929"/>
                  </a:lnTo>
                  <a:lnTo>
                    <a:pt x="654438" y="839147"/>
                  </a:lnTo>
                  <a:lnTo>
                    <a:pt x="620455" y="809968"/>
                  </a:lnTo>
                  <a:lnTo>
                    <a:pt x="587711" y="779437"/>
                  </a:lnTo>
                  <a:lnTo>
                    <a:pt x="556249" y="747596"/>
                  </a:lnTo>
                  <a:lnTo>
                    <a:pt x="526113" y="714489"/>
                  </a:lnTo>
                  <a:lnTo>
                    <a:pt x="497344" y="680160"/>
                  </a:lnTo>
                  <a:lnTo>
                    <a:pt x="469986" y="644651"/>
                  </a:lnTo>
                  <a:lnTo>
                    <a:pt x="444082" y="608006"/>
                  </a:lnTo>
                  <a:lnTo>
                    <a:pt x="419674" y="570269"/>
                  </a:lnTo>
                  <a:lnTo>
                    <a:pt x="396806" y="531482"/>
                  </a:lnTo>
                  <a:lnTo>
                    <a:pt x="375519" y="491690"/>
                  </a:lnTo>
                  <a:lnTo>
                    <a:pt x="355858" y="450936"/>
                  </a:lnTo>
                  <a:lnTo>
                    <a:pt x="337865" y="409262"/>
                  </a:lnTo>
                  <a:lnTo>
                    <a:pt x="321583" y="366713"/>
                  </a:lnTo>
                  <a:lnTo>
                    <a:pt x="307055" y="323331"/>
                  </a:lnTo>
                  <a:lnTo>
                    <a:pt x="294323" y="279160"/>
                  </a:lnTo>
                  <a:lnTo>
                    <a:pt x="283431" y="234244"/>
                  </a:lnTo>
                  <a:lnTo>
                    <a:pt x="274421" y="188626"/>
                  </a:lnTo>
                  <a:lnTo>
                    <a:pt x="267337" y="142349"/>
                  </a:lnTo>
                  <a:lnTo>
                    <a:pt x="262220" y="95457"/>
                  </a:lnTo>
                  <a:lnTo>
                    <a:pt x="259115" y="47992"/>
                  </a:lnTo>
                  <a:lnTo>
                    <a:pt x="258063" y="0"/>
                  </a:lnTo>
                  <a:close/>
                </a:path>
              </a:pathLst>
            </a:custGeom>
            <a:solidFill>
              <a:srgbClr val="1B786D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2" name="object 22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480560" y="2910840"/>
              <a:ext cx="1495043" cy="1402080"/>
            </a:xfrm>
            <a:prstGeom prst="rect">
              <a:avLst/>
            </a:prstGeom>
          </p:spPr>
        </p:pic>
        <p:sp>
          <p:nvSpPr>
            <p:cNvPr id="23" name="object 23" descr=""/>
            <p:cNvSpPr/>
            <p:nvPr/>
          </p:nvSpPr>
          <p:spPr>
            <a:xfrm>
              <a:off x="4554220" y="2974975"/>
              <a:ext cx="1353820" cy="1259205"/>
            </a:xfrm>
            <a:custGeom>
              <a:avLst/>
              <a:gdLst/>
              <a:ahLst/>
              <a:cxnLst/>
              <a:rect l="l" t="t" r="r" b="b"/>
              <a:pathLst>
                <a:path w="1353820" h="1259204">
                  <a:moveTo>
                    <a:pt x="1104645" y="0"/>
                  </a:moveTo>
                  <a:lnTo>
                    <a:pt x="1099885" y="47501"/>
                  </a:lnTo>
                  <a:lnTo>
                    <a:pt x="1093148" y="94348"/>
                  </a:lnTo>
                  <a:lnTo>
                    <a:pt x="1084479" y="140501"/>
                  </a:lnTo>
                  <a:lnTo>
                    <a:pt x="1073920" y="185918"/>
                  </a:lnTo>
                  <a:lnTo>
                    <a:pt x="1061517" y="230559"/>
                  </a:lnTo>
                  <a:lnTo>
                    <a:pt x="1047313" y="274384"/>
                  </a:lnTo>
                  <a:lnTo>
                    <a:pt x="1031353" y="317353"/>
                  </a:lnTo>
                  <a:lnTo>
                    <a:pt x="1013680" y="359426"/>
                  </a:lnTo>
                  <a:lnTo>
                    <a:pt x="994338" y="400561"/>
                  </a:lnTo>
                  <a:lnTo>
                    <a:pt x="973372" y="440719"/>
                  </a:lnTo>
                  <a:lnTo>
                    <a:pt x="950825" y="479859"/>
                  </a:lnTo>
                  <a:lnTo>
                    <a:pt x="926742" y="517941"/>
                  </a:lnTo>
                  <a:lnTo>
                    <a:pt x="901166" y="554925"/>
                  </a:lnTo>
                  <a:lnTo>
                    <a:pt x="874142" y="590770"/>
                  </a:lnTo>
                  <a:lnTo>
                    <a:pt x="845714" y="625435"/>
                  </a:lnTo>
                  <a:lnTo>
                    <a:pt x="815925" y="658881"/>
                  </a:lnTo>
                  <a:lnTo>
                    <a:pt x="784820" y="691067"/>
                  </a:lnTo>
                  <a:lnTo>
                    <a:pt x="752443" y="721953"/>
                  </a:lnTo>
                  <a:lnTo>
                    <a:pt x="718837" y="751498"/>
                  </a:lnTo>
                  <a:lnTo>
                    <a:pt x="684047" y="779663"/>
                  </a:lnTo>
                  <a:lnTo>
                    <a:pt x="648117" y="806406"/>
                  </a:lnTo>
                  <a:lnTo>
                    <a:pt x="611091" y="831687"/>
                  </a:lnTo>
                  <a:lnTo>
                    <a:pt x="573013" y="855466"/>
                  </a:lnTo>
                  <a:lnTo>
                    <a:pt x="533926" y="877703"/>
                  </a:lnTo>
                  <a:lnTo>
                    <a:pt x="493876" y="898357"/>
                  </a:lnTo>
                  <a:lnTo>
                    <a:pt x="452905" y="917388"/>
                  </a:lnTo>
                  <a:lnTo>
                    <a:pt x="411059" y="934756"/>
                  </a:lnTo>
                  <a:lnTo>
                    <a:pt x="368380" y="950419"/>
                  </a:lnTo>
                  <a:lnTo>
                    <a:pt x="324914" y="964339"/>
                  </a:lnTo>
                  <a:lnTo>
                    <a:pt x="280704" y="976474"/>
                  </a:lnTo>
                  <a:lnTo>
                    <a:pt x="235793" y="986784"/>
                  </a:lnTo>
                  <a:lnTo>
                    <a:pt x="190227" y="995229"/>
                  </a:lnTo>
                  <a:lnTo>
                    <a:pt x="144050" y="1001768"/>
                  </a:lnTo>
                  <a:lnTo>
                    <a:pt x="97304" y="1006361"/>
                  </a:lnTo>
                  <a:lnTo>
                    <a:pt x="50035" y="1008968"/>
                  </a:lnTo>
                  <a:lnTo>
                    <a:pt x="2285" y="1009548"/>
                  </a:lnTo>
                  <a:lnTo>
                    <a:pt x="0" y="1259166"/>
                  </a:lnTo>
                  <a:lnTo>
                    <a:pt x="48004" y="1258770"/>
                  </a:lnTo>
                  <a:lnTo>
                    <a:pt x="95620" y="1256702"/>
                  </a:lnTo>
                  <a:lnTo>
                    <a:pt x="142820" y="1252989"/>
                  </a:lnTo>
                  <a:lnTo>
                    <a:pt x="189573" y="1247659"/>
                  </a:lnTo>
                  <a:lnTo>
                    <a:pt x="235850" y="1240738"/>
                  </a:lnTo>
                  <a:lnTo>
                    <a:pt x="281621" y="1232255"/>
                  </a:lnTo>
                  <a:lnTo>
                    <a:pt x="326856" y="1222235"/>
                  </a:lnTo>
                  <a:lnTo>
                    <a:pt x="371527" y="1210706"/>
                  </a:lnTo>
                  <a:lnTo>
                    <a:pt x="415603" y="1197695"/>
                  </a:lnTo>
                  <a:lnTo>
                    <a:pt x="459054" y="1183230"/>
                  </a:lnTo>
                  <a:lnTo>
                    <a:pt x="501852" y="1167337"/>
                  </a:lnTo>
                  <a:lnTo>
                    <a:pt x="543966" y="1150043"/>
                  </a:lnTo>
                  <a:lnTo>
                    <a:pt x="585367" y="1131376"/>
                  </a:lnTo>
                  <a:lnTo>
                    <a:pt x="626026" y="1111363"/>
                  </a:lnTo>
                  <a:lnTo>
                    <a:pt x="665912" y="1090031"/>
                  </a:lnTo>
                  <a:lnTo>
                    <a:pt x="704996" y="1067408"/>
                  </a:lnTo>
                  <a:lnTo>
                    <a:pt x="743249" y="1043519"/>
                  </a:lnTo>
                  <a:lnTo>
                    <a:pt x="780641" y="1018392"/>
                  </a:lnTo>
                  <a:lnTo>
                    <a:pt x="817141" y="992055"/>
                  </a:lnTo>
                  <a:lnTo>
                    <a:pt x="852722" y="964535"/>
                  </a:lnTo>
                  <a:lnTo>
                    <a:pt x="887353" y="935858"/>
                  </a:lnTo>
                  <a:lnTo>
                    <a:pt x="921003" y="906052"/>
                  </a:lnTo>
                  <a:lnTo>
                    <a:pt x="953645" y="875145"/>
                  </a:lnTo>
                  <a:lnTo>
                    <a:pt x="985248" y="843162"/>
                  </a:lnTo>
                  <a:lnTo>
                    <a:pt x="1015783" y="810131"/>
                  </a:lnTo>
                  <a:lnTo>
                    <a:pt x="1045220" y="776080"/>
                  </a:lnTo>
                  <a:lnTo>
                    <a:pt x="1073529" y="741035"/>
                  </a:lnTo>
                  <a:lnTo>
                    <a:pt x="1100680" y="705024"/>
                  </a:lnTo>
                  <a:lnTo>
                    <a:pt x="1126645" y="668074"/>
                  </a:lnTo>
                  <a:lnTo>
                    <a:pt x="1151394" y="630212"/>
                  </a:lnTo>
                  <a:lnTo>
                    <a:pt x="1174896" y="591464"/>
                  </a:lnTo>
                  <a:lnTo>
                    <a:pt x="1197123" y="551859"/>
                  </a:lnTo>
                  <a:lnTo>
                    <a:pt x="1218045" y="511423"/>
                  </a:lnTo>
                  <a:lnTo>
                    <a:pt x="1237631" y="470183"/>
                  </a:lnTo>
                  <a:lnTo>
                    <a:pt x="1255853" y="428167"/>
                  </a:lnTo>
                  <a:lnTo>
                    <a:pt x="1272681" y="385402"/>
                  </a:lnTo>
                  <a:lnTo>
                    <a:pt x="1288086" y="341914"/>
                  </a:lnTo>
                  <a:lnTo>
                    <a:pt x="1302037" y="297731"/>
                  </a:lnTo>
                  <a:lnTo>
                    <a:pt x="1314505" y="252881"/>
                  </a:lnTo>
                  <a:lnTo>
                    <a:pt x="1325461" y="207389"/>
                  </a:lnTo>
                  <a:lnTo>
                    <a:pt x="1334874" y="161284"/>
                  </a:lnTo>
                  <a:lnTo>
                    <a:pt x="1342716" y="114592"/>
                  </a:lnTo>
                  <a:lnTo>
                    <a:pt x="1348956" y="67341"/>
                  </a:lnTo>
                  <a:lnTo>
                    <a:pt x="1353565" y="19557"/>
                  </a:lnTo>
                  <a:lnTo>
                    <a:pt x="1104645" y="0"/>
                  </a:lnTo>
                  <a:close/>
                </a:path>
              </a:pathLst>
            </a:custGeom>
            <a:solidFill>
              <a:srgbClr val="4AA07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3090926" y="2639440"/>
              <a:ext cx="2946400" cy="506730"/>
            </a:xfrm>
            <a:custGeom>
              <a:avLst/>
              <a:gdLst/>
              <a:ahLst/>
              <a:cxnLst/>
              <a:rect l="l" t="t" r="r" b="b"/>
              <a:pathLst>
                <a:path w="2946400" h="506730">
                  <a:moveTo>
                    <a:pt x="513588" y="256794"/>
                  </a:moveTo>
                  <a:lnTo>
                    <a:pt x="256794" y="0"/>
                  </a:lnTo>
                  <a:lnTo>
                    <a:pt x="0" y="256794"/>
                  </a:lnTo>
                  <a:lnTo>
                    <a:pt x="513588" y="256794"/>
                  </a:lnTo>
                  <a:close/>
                </a:path>
                <a:path w="2946400" h="506730">
                  <a:moveTo>
                    <a:pt x="2946146" y="249682"/>
                  </a:moveTo>
                  <a:lnTo>
                    <a:pt x="2432431" y="249682"/>
                  </a:lnTo>
                  <a:lnTo>
                    <a:pt x="2689225" y="506476"/>
                  </a:lnTo>
                  <a:lnTo>
                    <a:pt x="2946146" y="249682"/>
                  </a:lnTo>
                  <a:close/>
                </a:path>
              </a:pathLst>
            </a:custGeom>
            <a:solidFill>
              <a:srgbClr val="1B786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4306824" y="1409318"/>
              <a:ext cx="514350" cy="2949575"/>
            </a:xfrm>
            <a:custGeom>
              <a:avLst/>
              <a:gdLst/>
              <a:ahLst/>
              <a:cxnLst/>
              <a:rect l="l" t="t" r="r" b="b"/>
              <a:pathLst>
                <a:path w="514350" h="2949575">
                  <a:moveTo>
                    <a:pt x="256794" y="2435733"/>
                  </a:moveTo>
                  <a:lnTo>
                    <a:pt x="0" y="2692527"/>
                  </a:lnTo>
                  <a:lnTo>
                    <a:pt x="256794" y="2949321"/>
                  </a:lnTo>
                  <a:lnTo>
                    <a:pt x="256794" y="2435733"/>
                  </a:lnTo>
                  <a:close/>
                </a:path>
                <a:path w="514350" h="2949575">
                  <a:moveTo>
                    <a:pt x="514223" y="256921"/>
                  </a:moveTo>
                  <a:lnTo>
                    <a:pt x="257429" y="0"/>
                  </a:lnTo>
                  <a:lnTo>
                    <a:pt x="257429" y="513715"/>
                  </a:lnTo>
                  <a:lnTo>
                    <a:pt x="514223" y="256921"/>
                  </a:lnTo>
                  <a:close/>
                </a:path>
              </a:pathLst>
            </a:custGeom>
            <a:solidFill>
              <a:srgbClr val="4AA073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4774" rIns="0" bIns="0" rtlCol="0" vert="horz">
            <a:spAutoFit/>
          </a:bodyPr>
          <a:lstStyle/>
          <a:p>
            <a:pPr marL="2038350">
              <a:lnSpc>
                <a:spcPct val="100000"/>
              </a:lnSpc>
              <a:spcBef>
                <a:spcPts val="100"/>
              </a:spcBef>
            </a:pPr>
            <a:r>
              <a:rPr dirty="0" spc="60"/>
              <a:t>Communication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24529" y="1914334"/>
            <a:ext cx="3179952" cy="2944812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390245" y="1129741"/>
            <a:ext cx="8446770" cy="636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65" b="1">
                <a:solidFill>
                  <a:srgbClr val="606060"/>
                </a:solidFill>
                <a:latin typeface="Calibri"/>
                <a:cs typeface="Calibri"/>
              </a:rPr>
              <a:t>Communication</a:t>
            </a:r>
            <a:r>
              <a:rPr dirty="0" sz="2000" spc="409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000" spc="50" b="1">
                <a:solidFill>
                  <a:srgbClr val="606060"/>
                </a:solidFill>
                <a:latin typeface="Calibri"/>
                <a:cs typeface="Calibri"/>
              </a:rPr>
              <a:t>between</a:t>
            </a:r>
            <a:r>
              <a:rPr dirty="0" sz="2000" spc="39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000" spc="70" b="1">
                <a:solidFill>
                  <a:srgbClr val="606060"/>
                </a:solidFill>
                <a:latin typeface="Calibri"/>
                <a:cs typeface="Calibri"/>
              </a:rPr>
              <a:t>one</a:t>
            </a:r>
            <a:r>
              <a:rPr dirty="0" sz="2000" spc="39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000" spc="65" b="1">
                <a:solidFill>
                  <a:srgbClr val="606060"/>
                </a:solidFill>
                <a:latin typeface="Calibri"/>
                <a:cs typeface="Calibri"/>
              </a:rPr>
              <a:t>person</a:t>
            </a:r>
            <a:r>
              <a:rPr dirty="0" sz="2000" spc="40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000" spc="75" b="1">
                <a:solidFill>
                  <a:srgbClr val="606060"/>
                </a:solidFill>
                <a:latin typeface="Calibri"/>
                <a:cs typeface="Calibri"/>
              </a:rPr>
              <a:t>and</a:t>
            </a:r>
            <a:r>
              <a:rPr dirty="0" sz="2000" spc="409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606060"/>
                </a:solidFill>
                <a:latin typeface="Calibri"/>
                <a:cs typeface="Calibri"/>
              </a:rPr>
              <a:t>another</a:t>
            </a:r>
            <a:r>
              <a:rPr dirty="0" sz="2000" spc="39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606060"/>
                </a:solidFill>
                <a:latin typeface="Calibri"/>
                <a:cs typeface="Calibri"/>
              </a:rPr>
              <a:t>(or</a:t>
            </a:r>
            <a:r>
              <a:rPr dirty="0" sz="2000" spc="409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606060"/>
                </a:solidFill>
                <a:latin typeface="Calibri"/>
                <a:cs typeface="Calibri"/>
              </a:rPr>
              <a:t>others).</a:t>
            </a:r>
            <a:r>
              <a:rPr dirty="0" sz="2000" spc="40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606060"/>
                </a:solidFill>
                <a:latin typeface="Calibri"/>
                <a:cs typeface="Calibri"/>
              </a:rPr>
              <a:t>It</a:t>
            </a:r>
            <a:r>
              <a:rPr dirty="0" sz="2000" spc="39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000" spc="65" b="1">
                <a:solidFill>
                  <a:srgbClr val="606060"/>
                </a:solidFill>
                <a:latin typeface="Calibri"/>
                <a:cs typeface="Calibri"/>
              </a:rPr>
              <a:t>is</a:t>
            </a:r>
            <a:r>
              <a:rPr dirty="0" sz="2000" spc="40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000" spc="-10" b="1">
                <a:solidFill>
                  <a:srgbClr val="606060"/>
                </a:solidFill>
                <a:latin typeface="Calibri"/>
                <a:cs typeface="Calibri"/>
              </a:rPr>
              <a:t>often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solidFill>
                  <a:srgbClr val="606060"/>
                </a:solidFill>
                <a:latin typeface="Calibri"/>
                <a:cs typeface="Calibri"/>
              </a:rPr>
              <a:t>referred</a:t>
            </a:r>
            <a:r>
              <a:rPr dirty="0" sz="2000" spc="10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606060"/>
                </a:solidFill>
                <a:latin typeface="Calibri"/>
                <a:cs typeface="Calibri"/>
              </a:rPr>
              <a:t>to</a:t>
            </a:r>
            <a:r>
              <a:rPr dirty="0" sz="2000" spc="11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000" spc="114" b="1">
                <a:solidFill>
                  <a:srgbClr val="606060"/>
                </a:solidFill>
                <a:latin typeface="Calibri"/>
                <a:cs typeface="Calibri"/>
              </a:rPr>
              <a:t>as</a:t>
            </a:r>
            <a:r>
              <a:rPr dirty="0" sz="2000" spc="12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000" spc="55" b="1">
                <a:solidFill>
                  <a:srgbClr val="606060"/>
                </a:solidFill>
                <a:latin typeface="Calibri"/>
                <a:cs typeface="Calibri"/>
              </a:rPr>
              <a:t>face-</a:t>
            </a:r>
            <a:r>
              <a:rPr dirty="0" sz="2000" spc="-10" b="1">
                <a:solidFill>
                  <a:srgbClr val="606060"/>
                </a:solidFill>
                <a:latin typeface="Calibri"/>
                <a:cs typeface="Calibri"/>
              </a:rPr>
              <a:t>to-</a:t>
            </a:r>
            <a:r>
              <a:rPr dirty="0" sz="2000" spc="75" b="1">
                <a:solidFill>
                  <a:srgbClr val="606060"/>
                </a:solidFill>
                <a:latin typeface="Calibri"/>
                <a:cs typeface="Calibri"/>
              </a:rPr>
              <a:t>face</a:t>
            </a:r>
            <a:r>
              <a:rPr dirty="0" sz="2000" spc="10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000" spc="55" b="1">
                <a:solidFill>
                  <a:srgbClr val="606060"/>
                </a:solidFill>
                <a:latin typeface="Calibri"/>
                <a:cs typeface="Calibri"/>
              </a:rPr>
              <a:t>communication</a:t>
            </a:r>
            <a:r>
              <a:rPr dirty="0" sz="2000" spc="114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000" spc="50" b="1">
                <a:solidFill>
                  <a:srgbClr val="606060"/>
                </a:solidFill>
                <a:latin typeface="Calibri"/>
                <a:cs typeface="Calibri"/>
              </a:rPr>
              <a:t>between</a:t>
            </a:r>
            <a:r>
              <a:rPr dirty="0" sz="2000" spc="10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606060"/>
                </a:solidFill>
                <a:latin typeface="Calibri"/>
                <a:cs typeface="Calibri"/>
              </a:rPr>
              <a:t>two</a:t>
            </a:r>
            <a:r>
              <a:rPr dirty="0" sz="2000" spc="12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606060"/>
                </a:solidFill>
                <a:latin typeface="Calibri"/>
                <a:cs typeface="Calibri"/>
              </a:rPr>
              <a:t>(or</a:t>
            </a:r>
            <a:r>
              <a:rPr dirty="0" sz="2000" spc="11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606060"/>
                </a:solidFill>
                <a:latin typeface="Calibri"/>
                <a:cs typeface="Calibri"/>
              </a:rPr>
              <a:t>more)</a:t>
            </a:r>
            <a:r>
              <a:rPr dirty="0" sz="2000" spc="10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2000" spc="45" b="1">
                <a:solidFill>
                  <a:srgbClr val="606060"/>
                </a:solidFill>
                <a:latin typeface="Calibri"/>
                <a:cs typeface="Calibri"/>
              </a:rPr>
              <a:t>people.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61111" rIns="0" bIns="0" rtlCol="0" vert="horz">
            <a:spAutoFit/>
          </a:bodyPr>
          <a:lstStyle/>
          <a:p>
            <a:pPr marL="803275">
              <a:lnSpc>
                <a:spcPct val="100000"/>
              </a:lnSpc>
              <a:spcBef>
                <a:spcPts val="100"/>
              </a:spcBef>
            </a:pPr>
            <a:r>
              <a:rPr dirty="0" spc="110"/>
              <a:t>Common</a:t>
            </a:r>
            <a:r>
              <a:rPr dirty="0" spc="105"/>
              <a:t> </a:t>
            </a:r>
            <a:r>
              <a:rPr dirty="0" spc="55"/>
              <a:t>Barriers</a:t>
            </a:r>
            <a:r>
              <a:rPr dirty="0" spc="135"/>
              <a:t> </a:t>
            </a:r>
            <a:r>
              <a:rPr dirty="0"/>
              <a:t>of</a:t>
            </a:r>
            <a:r>
              <a:rPr dirty="0" spc="100"/>
              <a:t> </a:t>
            </a:r>
            <a:r>
              <a:rPr dirty="0" spc="60"/>
              <a:t>Communication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1468864" y="2833637"/>
            <a:ext cx="6206490" cy="492125"/>
            <a:chOff x="1468864" y="2833637"/>
            <a:chExt cx="6206490" cy="492125"/>
          </a:xfrm>
        </p:grpSpPr>
        <p:sp>
          <p:nvSpPr>
            <p:cNvPr id="4" name="object 4" descr=""/>
            <p:cNvSpPr/>
            <p:nvPr/>
          </p:nvSpPr>
          <p:spPr>
            <a:xfrm>
              <a:off x="6601823" y="2906704"/>
              <a:ext cx="1073785" cy="356870"/>
            </a:xfrm>
            <a:custGeom>
              <a:avLst/>
              <a:gdLst/>
              <a:ahLst/>
              <a:cxnLst/>
              <a:rect l="l" t="t" r="r" b="b"/>
              <a:pathLst>
                <a:path w="1073784" h="356870">
                  <a:moveTo>
                    <a:pt x="25519" y="0"/>
                  </a:moveTo>
                  <a:lnTo>
                    <a:pt x="14956" y="3373"/>
                  </a:lnTo>
                  <a:lnTo>
                    <a:pt x="6417" y="10461"/>
                  </a:lnTo>
                  <a:lnTo>
                    <a:pt x="1033" y="20645"/>
                  </a:lnTo>
                  <a:lnTo>
                    <a:pt x="0" y="32047"/>
                  </a:lnTo>
                  <a:lnTo>
                    <a:pt x="3335" y="42616"/>
                  </a:lnTo>
                  <a:lnTo>
                    <a:pt x="10410" y="51184"/>
                  </a:lnTo>
                  <a:lnTo>
                    <a:pt x="20591" y="56586"/>
                  </a:lnTo>
                  <a:lnTo>
                    <a:pt x="1036337" y="355798"/>
                  </a:lnTo>
                  <a:lnTo>
                    <a:pt x="1047811" y="356814"/>
                  </a:lnTo>
                  <a:lnTo>
                    <a:pt x="1058404" y="353448"/>
                  </a:lnTo>
                  <a:lnTo>
                    <a:pt x="1066948" y="346368"/>
                  </a:lnTo>
                  <a:lnTo>
                    <a:pt x="1072278" y="336240"/>
                  </a:lnTo>
                  <a:lnTo>
                    <a:pt x="1073312" y="324766"/>
                  </a:lnTo>
                  <a:lnTo>
                    <a:pt x="1069976" y="314174"/>
                  </a:lnTo>
                  <a:lnTo>
                    <a:pt x="1062902" y="305629"/>
                  </a:lnTo>
                  <a:lnTo>
                    <a:pt x="1052720" y="300299"/>
                  </a:lnTo>
                  <a:lnTo>
                    <a:pt x="36974" y="960"/>
                  </a:lnTo>
                  <a:lnTo>
                    <a:pt x="25519" y="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579346" y="2906704"/>
              <a:ext cx="1073785" cy="356870"/>
            </a:xfrm>
            <a:custGeom>
              <a:avLst/>
              <a:gdLst/>
              <a:ahLst/>
              <a:cxnLst/>
              <a:rect l="l" t="t" r="r" b="b"/>
              <a:pathLst>
                <a:path w="1073784" h="356870">
                  <a:moveTo>
                    <a:pt x="1047793" y="0"/>
                  </a:moveTo>
                  <a:lnTo>
                    <a:pt x="20591" y="300299"/>
                  </a:lnTo>
                  <a:lnTo>
                    <a:pt x="0" y="324766"/>
                  </a:lnTo>
                  <a:lnTo>
                    <a:pt x="1033" y="336240"/>
                  </a:lnTo>
                  <a:lnTo>
                    <a:pt x="6363" y="346368"/>
                  </a:lnTo>
                  <a:lnTo>
                    <a:pt x="14908" y="353448"/>
                  </a:lnTo>
                  <a:lnTo>
                    <a:pt x="25501" y="356814"/>
                  </a:lnTo>
                  <a:lnTo>
                    <a:pt x="36974" y="355798"/>
                  </a:lnTo>
                  <a:lnTo>
                    <a:pt x="1052720" y="56586"/>
                  </a:lnTo>
                  <a:lnTo>
                    <a:pt x="1062902" y="51184"/>
                  </a:lnTo>
                  <a:lnTo>
                    <a:pt x="1069976" y="42616"/>
                  </a:lnTo>
                  <a:lnTo>
                    <a:pt x="1073312" y="32047"/>
                  </a:lnTo>
                  <a:lnTo>
                    <a:pt x="1072278" y="20645"/>
                  </a:lnTo>
                  <a:lnTo>
                    <a:pt x="1066895" y="10461"/>
                  </a:lnTo>
                  <a:lnTo>
                    <a:pt x="1058356" y="3373"/>
                  </a:lnTo>
                  <a:lnTo>
                    <a:pt x="1047793" y="0"/>
                  </a:lnTo>
                  <a:close/>
                </a:path>
              </a:pathLst>
            </a:custGeom>
            <a:solidFill>
              <a:srgbClr val="1B786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544550" y="2906704"/>
              <a:ext cx="1073785" cy="356870"/>
            </a:xfrm>
            <a:custGeom>
              <a:avLst/>
              <a:gdLst/>
              <a:ahLst/>
              <a:cxnLst/>
              <a:rect l="l" t="t" r="r" b="b"/>
              <a:pathLst>
                <a:path w="1073785" h="356870">
                  <a:moveTo>
                    <a:pt x="25501" y="0"/>
                  </a:moveTo>
                  <a:lnTo>
                    <a:pt x="14908" y="3373"/>
                  </a:lnTo>
                  <a:lnTo>
                    <a:pt x="6363" y="10461"/>
                  </a:lnTo>
                  <a:lnTo>
                    <a:pt x="1033" y="20645"/>
                  </a:lnTo>
                  <a:lnTo>
                    <a:pt x="0" y="32047"/>
                  </a:lnTo>
                  <a:lnTo>
                    <a:pt x="3335" y="42616"/>
                  </a:lnTo>
                  <a:lnTo>
                    <a:pt x="10410" y="51184"/>
                  </a:lnTo>
                  <a:lnTo>
                    <a:pt x="20591" y="56586"/>
                  </a:lnTo>
                  <a:lnTo>
                    <a:pt x="1036337" y="355798"/>
                  </a:lnTo>
                  <a:lnTo>
                    <a:pt x="1047811" y="356814"/>
                  </a:lnTo>
                  <a:lnTo>
                    <a:pt x="1058404" y="353448"/>
                  </a:lnTo>
                  <a:lnTo>
                    <a:pt x="1066948" y="346368"/>
                  </a:lnTo>
                  <a:lnTo>
                    <a:pt x="1072278" y="336240"/>
                  </a:lnTo>
                  <a:lnTo>
                    <a:pt x="1073312" y="324766"/>
                  </a:lnTo>
                  <a:lnTo>
                    <a:pt x="1069976" y="314174"/>
                  </a:lnTo>
                  <a:lnTo>
                    <a:pt x="1062902" y="305629"/>
                  </a:lnTo>
                  <a:lnTo>
                    <a:pt x="1052720" y="300299"/>
                  </a:lnTo>
                  <a:lnTo>
                    <a:pt x="36974" y="960"/>
                  </a:lnTo>
                  <a:lnTo>
                    <a:pt x="25501" y="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3522019" y="2906704"/>
              <a:ext cx="1073785" cy="356870"/>
            </a:xfrm>
            <a:custGeom>
              <a:avLst/>
              <a:gdLst/>
              <a:ahLst/>
              <a:cxnLst/>
              <a:rect l="l" t="t" r="r" b="b"/>
              <a:pathLst>
                <a:path w="1073785" h="356870">
                  <a:moveTo>
                    <a:pt x="1047847" y="0"/>
                  </a:moveTo>
                  <a:lnTo>
                    <a:pt x="20645" y="300299"/>
                  </a:lnTo>
                  <a:lnTo>
                    <a:pt x="0" y="324766"/>
                  </a:lnTo>
                  <a:lnTo>
                    <a:pt x="960" y="336240"/>
                  </a:lnTo>
                  <a:lnTo>
                    <a:pt x="6363" y="346368"/>
                  </a:lnTo>
                  <a:lnTo>
                    <a:pt x="14946" y="353448"/>
                  </a:lnTo>
                  <a:lnTo>
                    <a:pt x="25552" y="356814"/>
                  </a:lnTo>
                  <a:lnTo>
                    <a:pt x="37028" y="355798"/>
                  </a:lnTo>
                  <a:lnTo>
                    <a:pt x="1052774" y="56586"/>
                  </a:lnTo>
                  <a:lnTo>
                    <a:pt x="1062884" y="51184"/>
                  </a:lnTo>
                  <a:lnTo>
                    <a:pt x="1069935" y="42616"/>
                  </a:lnTo>
                  <a:lnTo>
                    <a:pt x="1073294" y="32047"/>
                  </a:lnTo>
                  <a:lnTo>
                    <a:pt x="1072332" y="20645"/>
                  </a:lnTo>
                  <a:lnTo>
                    <a:pt x="1066948" y="10461"/>
                  </a:lnTo>
                  <a:lnTo>
                    <a:pt x="1058410" y="3373"/>
                  </a:lnTo>
                  <a:lnTo>
                    <a:pt x="1047847" y="0"/>
                  </a:lnTo>
                  <a:close/>
                </a:path>
              </a:pathLst>
            </a:custGeom>
            <a:solidFill>
              <a:srgbClr val="1B786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491358" y="2906704"/>
              <a:ext cx="1073785" cy="356870"/>
            </a:xfrm>
            <a:custGeom>
              <a:avLst/>
              <a:gdLst/>
              <a:ahLst/>
              <a:cxnLst/>
              <a:rect l="l" t="t" r="r" b="b"/>
              <a:pathLst>
                <a:path w="1073785" h="356870">
                  <a:moveTo>
                    <a:pt x="25501" y="0"/>
                  </a:moveTo>
                  <a:lnTo>
                    <a:pt x="14938" y="3373"/>
                  </a:lnTo>
                  <a:lnTo>
                    <a:pt x="6399" y="10461"/>
                  </a:lnTo>
                  <a:lnTo>
                    <a:pt x="1016" y="20645"/>
                  </a:lnTo>
                  <a:lnTo>
                    <a:pt x="0" y="32047"/>
                  </a:lnTo>
                  <a:lnTo>
                    <a:pt x="3365" y="42616"/>
                  </a:lnTo>
                  <a:lnTo>
                    <a:pt x="10445" y="51184"/>
                  </a:lnTo>
                  <a:lnTo>
                    <a:pt x="20574" y="56586"/>
                  </a:lnTo>
                  <a:lnTo>
                    <a:pt x="1036319" y="355798"/>
                  </a:lnTo>
                  <a:lnTo>
                    <a:pt x="1047793" y="356814"/>
                  </a:lnTo>
                  <a:lnTo>
                    <a:pt x="1058386" y="353448"/>
                  </a:lnTo>
                  <a:lnTo>
                    <a:pt x="1066930" y="346368"/>
                  </a:lnTo>
                  <a:lnTo>
                    <a:pt x="1072261" y="336240"/>
                  </a:lnTo>
                  <a:lnTo>
                    <a:pt x="1073294" y="324766"/>
                  </a:lnTo>
                  <a:lnTo>
                    <a:pt x="1069959" y="314174"/>
                  </a:lnTo>
                  <a:lnTo>
                    <a:pt x="1062884" y="305629"/>
                  </a:lnTo>
                  <a:lnTo>
                    <a:pt x="1052703" y="300299"/>
                  </a:lnTo>
                  <a:lnTo>
                    <a:pt x="36957" y="960"/>
                  </a:lnTo>
                  <a:lnTo>
                    <a:pt x="25501" y="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49206" y="3127752"/>
              <a:ext cx="197403" cy="197419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02398" y="3127752"/>
              <a:ext cx="197419" cy="197419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1468864" y="2906704"/>
              <a:ext cx="1073785" cy="356870"/>
            </a:xfrm>
            <a:custGeom>
              <a:avLst/>
              <a:gdLst/>
              <a:ahLst/>
              <a:cxnLst/>
              <a:rect l="l" t="t" r="r" b="b"/>
              <a:pathLst>
                <a:path w="1073785" h="356870">
                  <a:moveTo>
                    <a:pt x="1047811" y="0"/>
                  </a:moveTo>
                  <a:lnTo>
                    <a:pt x="20591" y="300299"/>
                  </a:lnTo>
                  <a:lnTo>
                    <a:pt x="0" y="324766"/>
                  </a:lnTo>
                  <a:lnTo>
                    <a:pt x="1033" y="336240"/>
                  </a:lnTo>
                  <a:lnTo>
                    <a:pt x="6363" y="346368"/>
                  </a:lnTo>
                  <a:lnTo>
                    <a:pt x="14908" y="353448"/>
                  </a:lnTo>
                  <a:lnTo>
                    <a:pt x="25501" y="356814"/>
                  </a:lnTo>
                  <a:lnTo>
                    <a:pt x="36974" y="355798"/>
                  </a:lnTo>
                  <a:lnTo>
                    <a:pt x="1052720" y="56586"/>
                  </a:lnTo>
                  <a:lnTo>
                    <a:pt x="1062902" y="51184"/>
                  </a:lnTo>
                  <a:lnTo>
                    <a:pt x="1069976" y="42616"/>
                  </a:lnTo>
                  <a:lnTo>
                    <a:pt x="1073312" y="32047"/>
                  </a:lnTo>
                  <a:lnTo>
                    <a:pt x="1072278" y="20645"/>
                  </a:lnTo>
                  <a:lnTo>
                    <a:pt x="1066948" y="10461"/>
                  </a:lnTo>
                  <a:lnTo>
                    <a:pt x="1058404" y="3373"/>
                  </a:lnTo>
                  <a:lnTo>
                    <a:pt x="1047811" y="0"/>
                  </a:lnTo>
                  <a:close/>
                </a:path>
              </a:pathLst>
            </a:custGeom>
            <a:solidFill>
              <a:srgbClr val="1B786D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07225" y="2833637"/>
              <a:ext cx="197403" cy="197403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517654" y="2836741"/>
              <a:ext cx="197457" cy="197419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60380" y="2833637"/>
              <a:ext cx="197403" cy="197403"/>
            </a:xfrm>
            <a:prstGeom prst="rect">
              <a:avLst/>
            </a:prstGeom>
          </p:spPr>
        </p:pic>
      </p:grpSp>
      <p:grpSp>
        <p:nvGrpSpPr>
          <p:cNvPr id="15" name="object 15" descr=""/>
          <p:cNvGrpSpPr/>
          <p:nvPr/>
        </p:nvGrpSpPr>
        <p:grpSpPr>
          <a:xfrm>
            <a:off x="2689542" y="3639375"/>
            <a:ext cx="1722755" cy="713105"/>
            <a:chOff x="2689542" y="3639375"/>
            <a:chExt cx="1722755" cy="713105"/>
          </a:xfrm>
        </p:grpSpPr>
        <p:sp>
          <p:nvSpPr>
            <p:cNvPr id="16" name="object 16" descr=""/>
            <p:cNvSpPr/>
            <p:nvPr/>
          </p:nvSpPr>
          <p:spPr>
            <a:xfrm>
              <a:off x="2694304" y="3644138"/>
              <a:ext cx="1713230" cy="703580"/>
            </a:xfrm>
            <a:custGeom>
              <a:avLst/>
              <a:gdLst/>
              <a:ahLst/>
              <a:cxnLst/>
              <a:rect l="l" t="t" r="r" b="b"/>
              <a:pathLst>
                <a:path w="1713229" h="703579">
                  <a:moveTo>
                    <a:pt x="1681225" y="0"/>
                  </a:moveTo>
                  <a:lnTo>
                    <a:pt x="31622" y="0"/>
                  </a:lnTo>
                  <a:lnTo>
                    <a:pt x="19341" y="2494"/>
                  </a:lnTo>
                  <a:lnTo>
                    <a:pt x="9286" y="9286"/>
                  </a:lnTo>
                  <a:lnTo>
                    <a:pt x="2494" y="19341"/>
                  </a:lnTo>
                  <a:lnTo>
                    <a:pt x="0" y="31623"/>
                  </a:lnTo>
                  <a:lnTo>
                    <a:pt x="0" y="671982"/>
                  </a:lnTo>
                  <a:lnTo>
                    <a:pt x="2494" y="684269"/>
                  </a:lnTo>
                  <a:lnTo>
                    <a:pt x="9286" y="694301"/>
                  </a:lnTo>
                  <a:lnTo>
                    <a:pt x="19341" y="701062"/>
                  </a:lnTo>
                  <a:lnTo>
                    <a:pt x="31622" y="703541"/>
                  </a:lnTo>
                  <a:lnTo>
                    <a:pt x="1681225" y="703541"/>
                  </a:lnTo>
                  <a:lnTo>
                    <a:pt x="1693487" y="701062"/>
                  </a:lnTo>
                  <a:lnTo>
                    <a:pt x="1703498" y="694301"/>
                  </a:lnTo>
                  <a:lnTo>
                    <a:pt x="1710247" y="684269"/>
                  </a:lnTo>
                  <a:lnTo>
                    <a:pt x="1712721" y="671982"/>
                  </a:lnTo>
                  <a:lnTo>
                    <a:pt x="1712721" y="31623"/>
                  </a:lnTo>
                  <a:lnTo>
                    <a:pt x="1710247" y="19341"/>
                  </a:lnTo>
                  <a:lnTo>
                    <a:pt x="1703498" y="9286"/>
                  </a:lnTo>
                  <a:lnTo>
                    <a:pt x="1693487" y="2494"/>
                  </a:lnTo>
                  <a:lnTo>
                    <a:pt x="1681225" y="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2694304" y="3644138"/>
              <a:ext cx="1713230" cy="703580"/>
            </a:xfrm>
            <a:custGeom>
              <a:avLst/>
              <a:gdLst/>
              <a:ahLst/>
              <a:cxnLst/>
              <a:rect l="l" t="t" r="r" b="b"/>
              <a:pathLst>
                <a:path w="1713229" h="703579">
                  <a:moveTo>
                    <a:pt x="0" y="31623"/>
                  </a:moveTo>
                  <a:lnTo>
                    <a:pt x="2494" y="19341"/>
                  </a:lnTo>
                  <a:lnTo>
                    <a:pt x="9286" y="9286"/>
                  </a:lnTo>
                  <a:lnTo>
                    <a:pt x="19341" y="2494"/>
                  </a:lnTo>
                  <a:lnTo>
                    <a:pt x="31622" y="0"/>
                  </a:lnTo>
                  <a:lnTo>
                    <a:pt x="1681225" y="0"/>
                  </a:lnTo>
                  <a:lnTo>
                    <a:pt x="1693487" y="2494"/>
                  </a:lnTo>
                  <a:lnTo>
                    <a:pt x="1703498" y="9286"/>
                  </a:lnTo>
                  <a:lnTo>
                    <a:pt x="1710247" y="19341"/>
                  </a:lnTo>
                  <a:lnTo>
                    <a:pt x="1712721" y="31623"/>
                  </a:lnTo>
                  <a:lnTo>
                    <a:pt x="1712721" y="671982"/>
                  </a:lnTo>
                  <a:lnTo>
                    <a:pt x="1710247" y="684269"/>
                  </a:lnTo>
                  <a:lnTo>
                    <a:pt x="1703498" y="694301"/>
                  </a:lnTo>
                  <a:lnTo>
                    <a:pt x="1693487" y="701062"/>
                  </a:lnTo>
                  <a:lnTo>
                    <a:pt x="1681225" y="703541"/>
                  </a:lnTo>
                  <a:lnTo>
                    <a:pt x="31622" y="703541"/>
                  </a:lnTo>
                  <a:lnTo>
                    <a:pt x="19341" y="701062"/>
                  </a:lnTo>
                  <a:lnTo>
                    <a:pt x="9286" y="694301"/>
                  </a:lnTo>
                  <a:lnTo>
                    <a:pt x="2494" y="684269"/>
                  </a:lnTo>
                  <a:lnTo>
                    <a:pt x="0" y="671982"/>
                  </a:lnTo>
                  <a:lnTo>
                    <a:pt x="0" y="31623"/>
                  </a:lnTo>
                  <a:close/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2738627" y="3681374"/>
              <a:ext cx="1624330" cy="624840"/>
            </a:xfrm>
            <a:custGeom>
              <a:avLst/>
              <a:gdLst/>
              <a:ahLst/>
              <a:cxnLst/>
              <a:rect l="l" t="t" r="r" b="b"/>
              <a:pathLst>
                <a:path w="1624329" h="624839">
                  <a:moveTo>
                    <a:pt x="1624202" y="0"/>
                  </a:moveTo>
                  <a:lnTo>
                    <a:pt x="0" y="0"/>
                  </a:lnTo>
                  <a:lnTo>
                    <a:pt x="0" y="624598"/>
                  </a:lnTo>
                  <a:lnTo>
                    <a:pt x="1624202" y="624598"/>
                  </a:lnTo>
                  <a:lnTo>
                    <a:pt x="1624202" y="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2738627" y="3681374"/>
              <a:ext cx="1624330" cy="624840"/>
            </a:xfrm>
            <a:custGeom>
              <a:avLst/>
              <a:gdLst/>
              <a:ahLst/>
              <a:cxnLst/>
              <a:rect l="l" t="t" r="r" b="b"/>
              <a:pathLst>
                <a:path w="1624329" h="624839">
                  <a:moveTo>
                    <a:pt x="0" y="624598"/>
                  </a:moveTo>
                  <a:lnTo>
                    <a:pt x="1624202" y="624598"/>
                  </a:lnTo>
                  <a:lnTo>
                    <a:pt x="1624202" y="0"/>
                  </a:lnTo>
                  <a:lnTo>
                    <a:pt x="0" y="0"/>
                  </a:lnTo>
                  <a:lnTo>
                    <a:pt x="0" y="624598"/>
                  </a:lnTo>
                  <a:close/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 descr=""/>
          <p:cNvSpPr txBox="1"/>
          <p:nvPr/>
        </p:nvSpPr>
        <p:spPr>
          <a:xfrm>
            <a:off x="3080766" y="3739997"/>
            <a:ext cx="939165" cy="446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1130" marR="5080" indent="-139065">
              <a:lnSpc>
                <a:spcPct val="114999"/>
              </a:lnSpc>
              <a:spcBef>
                <a:spcPts val="100"/>
              </a:spcBef>
            </a:pPr>
            <a:r>
              <a:rPr dirty="0" sz="1200" spc="55" b="1">
                <a:solidFill>
                  <a:srgbClr val="5E5E5E"/>
                </a:solidFill>
                <a:latin typeface="Calibri"/>
                <a:cs typeface="Calibri"/>
              </a:rPr>
              <a:t>Fear</a:t>
            </a:r>
            <a:r>
              <a:rPr dirty="0" sz="1200" spc="30" b="1">
                <a:solidFill>
                  <a:srgbClr val="5E5E5E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E5E5E"/>
                </a:solidFill>
                <a:latin typeface="Calibri"/>
                <a:cs typeface="Calibri"/>
              </a:rPr>
              <a:t>of</a:t>
            </a:r>
            <a:r>
              <a:rPr dirty="0" sz="1200" spc="70" b="1">
                <a:solidFill>
                  <a:srgbClr val="5E5E5E"/>
                </a:solidFill>
                <a:latin typeface="Calibri"/>
                <a:cs typeface="Calibri"/>
              </a:rPr>
              <a:t> </a:t>
            </a:r>
            <a:r>
              <a:rPr dirty="0" sz="1200" spc="40" b="1">
                <a:solidFill>
                  <a:srgbClr val="5E5E5E"/>
                </a:solidFill>
                <a:latin typeface="Calibri"/>
                <a:cs typeface="Calibri"/>
              </a:rPr>
              <a:t>Being </a:t>
            </a:r>
            <a:r>
              <a:rPr dirty="0" sz="1200" spc="-10" b="1">
                <a:solidFill>
                  <a:srgbClr val="5E5E5E"/>
                </a:solidFill>
                <a:latin typeface="Calibri"/>
                <a:cs typeface="Calibri"/>
              </a:rPr>
              <a:t>Criticized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21" name="object 21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00945" y="3574732"/>
            <a:ext cx="99567" cy="77089"/>
          </a:xfrm>
          <a:prstGeom prst="rect">
            <a:avLst/>
          </a:prstGeom>
        </p:spPr>
      </p:pic>
      <p:sp>
        <p:nvSpPr>
          <p:cNvPr id="22" name="object 22" descr=""/>
          <p:cNvSpPr/>
          <p:nvPr/>
        </p:nvSpPr>
        <p:spPr>
          <a:xfrm>
            <a:off x="4744720" y="3644138"/>
            <a:ext cx="1713230" cy="703580"/>
          </a:xfrm>
          <a:custGeom>
            <a:avLst/>
            <a:gdLst/>
            <a:ahLst/>
            <a:cxnLst/>
            <a:rect l="l" t="t" r="r" b="b"/>
            <a:pathLst>
              <a:path w="1713229" h="703579">
                <a:moveTo>
                  <a:pt x="1712722" y="31623"/>
                </a:moveTo>
                <a:lnTo>
                  <a:pt x="1710245" y="19342"/>
                </a:lnTo>
                <a:lnTo>
                  <a:pt x="1703489" y="9296"/>
                </a:lnTo>
                <a:lnTo>
                  <a:pt x="1693481" y="2501"/>
                </a:lnTo>
                <a:lnTo>
                  <a:pt x="1681226" y="0"/>
                </a:lnTo>
                <a:lnTo>
                  <a:pt x="31623" y="0"/>
                </a:lnTo>
                <a:lnTo>
                  <a:pt x="19278" y="2501"/>
                </a:lnTo>
                <a:lnTo>
                  <a:pt x="9232" y="9296"/>
                </a:lnTo>
                <a:lnTo>
                  <a:pt x="2476" y="19342"/>
                </a:lnTo>
                <a:lnTo>
                  <a:pt x="0" y="31623"/>
                </a:lnTo>
                <a:lnTo>
                  <a:pt x="0" y="671995"/>
                </a:lnTo>
                <a:lnTo>
                  <a:pt x="2476" y="684276"/>
                </a:lnTo>
                <a:lnTo>
                  <a:pt x="9232" y="694309"/>
                </a:lnTo>
                <a:lnTo>
                  <a:pt x="19278" y="701065"/>
                </a:lnTo>
                <a:lnTo>
                  <a:pt x="31623" y="703541"/>
                </a:lnTo>
                <a:lnTo>
                  <a:pt x="1681226" y="703541"/>
                </a:lnTo>
                <a:lnTo>
                  <a:pt x="1693481" y="701065"/>
                </a:lnTo>
                <a:lnTo>
                  <a:pt x="1703489" y="694309"/>
                </a:lnTo>
                <a:lnTo>
                  <a:pt x="1710245" y="684276"/>
                </a:lnTo>
                <a:lnTo>
                  <a:pt x="1712722" y="671995"/>
                </a:lnTo>
                <a:lnTo>
                  <a:pt x="1712722" y="31623"/>
                </a:lnTo>
                <a:close/>
              </a:path>
            </a:pathLst>
          </a:custGeom>
          <a:solidFill>
            <a:srgbClr val="1B78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 txBox="1"/>
          <p:nvPr/>
        </p:nvSpPr>
        <p:spPr>
          <a:xfrm>
            <a:off x="5192395" y="3739997"/>
            <a:ext cx="816610" cy="446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55880">
              <a:lnSpc>
                <a:spcPct val="114999"/>
              </a:lnSpc>
              <a:spcBef>
                <a:spcPts val="100"/>
              </a:spcBef>
            </a:pP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Emotional Intelligence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4" name="object 24" descr=""/>
          <p:cNvSpPr/>
          <p:nvPr/>
        </p:nvSpPr>
        <p:spPr>
          <a:xfrm>
            <a:off x="5556122" y="3579495"/>
            <a:ext cx="90170" cy="67945"/>
          </a:xfrm>
          <a:custGeom>
            <a:avLst/>
            <a:gdLst/>
            <a:ahLst/>
            <a:cxnLst/>
            <a:rect l="l" t="t" r="r" b="b"/>
            <a:pathLst>
              <a:path w="90170" h="67945">
                <a:moveTo>
                  <a:pt x="44957" y="0"/>
                </a:moveTo>
                <a:lnTo>
                  <a:pt x="0" y="67563"/>
                </a:lnTo>
                <a:lnTo>
                  <a:pt x="90042" y="67563"/>
                </a:lnTo>
                <a:lnTo>
                  <a:pt x="44957" y="0"/>
                </a:lnTo>
                <a:close/>
              </a:path>
            </a:pathLst>
          </a:custGeom>
          <a:solidFill>
            <a:srgbClr val="1B78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/>
          <p:cNvSpPr/>
          <p:nvPr/>
        </p:nvSpPr>
        <p:spPr>
          <a:xfrm>
            <a:off x="1652397" y="1795144"/>
            <a:ext cx="1713230" cy="767080"/>
          </a:xfrm>
          <a:custGeom>
            <a:avLst/>
            <a:gdLst/>
            <a:ahLst/>
            <a:cxnLst/>
            <a:rect l="l" t="t" r="r" b="b"/>
            <a:pathLst>
              <a:path w="1713229" h="767080">
                <a:moveTo>
                  <a:pt x="1712722" y="31496"/>
                </a:moveTo>
                <a:lnTo>
                  <a:pt x="1710245" y="19240"/>
                </a:lnTo>
                <a:lnTo>
                  <a:pt x="1703476" y="9232"/>
                </a:lnTo>
                <a:lnTo>
                  <a:pt x="1693430" y="2476"/>
                </a:lnTo>
                <a:lnTo>
                  <a:pt x="1681099" y="0"/>
                </a:lnTo>
                <a:lnTo>
                  <a:pt x="31496" y="0"/>
                </a:lnTo>
                <a:lnTo>
                  <a:pt x="19227" y="2476"/>
                </a:lnTo>
                <a:lnTo>
                  <a:pt x="9220" y="9232"/>
                </a:lnTo>
                <a:lnTo>
                  <a:pt x="2463" y="19240"/>
                </a:lnTo>
                <a:lnTo>
                  <a:pt x="0" y="31496"/>
                </a:lnTo>
                <a:lnTo>
                  <a:pt x="0" y="671957"/>
                </a:lnTo>
                <a:lnTo>
                  <a:pt x="2463" y="684225"/>
                </a:lnTo>
                <a:lnTo>
                  <a:pt x="9220" y="694232"/>
                </a:lnTo>
                <a:lnTo>
                  <a:pt x="19227" y="700989"/>
                </a:lnTo>
                <a:lnTo>
                  <a:pt x="31496" y="703453"/>
                </a:lnTo>
                <a:lnTo>
                  <a:pt x="814235" y="703453"/>
                </a:lnTo>
                <a:lnTo>
                  <a:pt x="856361" y="766572"/>
                </a:lnTo>
                <a:lnTo>
                  <a:pt x="898359" y="703453"/>
                </a:lnTo>
                <a:lnTo>
                  <a:pt x="1681099" y="703453"/>
                </a:lnTo>
                <a:lnTo>
                  <a:pt x="1693430" y="700989"/>
                </a:lnTo>
                <a:lnTo>
                  <a:pt x="1703476" y="694232"/>
                </a:lnTo>
                <a:lnTo>
                  <a:pt x="1710245" y="684225"/>
                </a:lnTo>
                <a:lnTo>
                  <a:pt x="1712722" y="671957"/>
                </a:lnTo>
                <a:lnTo>
                  <a:pt x="1712722" y="31496"/>
                </a:lnTo>
                <a:close/>
              </a:path>
            </a:pathLst>
          </a:custGeom>
          <a:solidFill>
            <a:srgbClr val="1B78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 txBox="1"/>
          <p:nvPr/>
        </p:nvSpPr>
        <p:spPr>
          <a:xfrm>
            <a:off x="1823720" y="1945894"/>
            <a:ext cx="13696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Ambiguity</a:t>
            </a:r>
            <a:r>
              <a:rPr dirty="0" sz="1200" spc="18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dirty="0" sz="1200" spc="19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0" b="1">
                <a:solidFill>
                  <a:srgbClr val="FFFFFF"/>
                </a:solidFill>
                <a:latin typeface="Calibri"/>
                <a:cs typeface="Calibri"/>
              </a:rPr>
              <a:t>Words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7" name="object 27" descr=""/>
          <p:cNvSpPr/>
          <p:nvPr/>
        </p:nvSpPr>
        <p:spPr>
          <a:xfrm>
            <a:off x="5759704" y="1798192"/>
            <a:ext cx="1713230" cy="767080"/>
          </a:xfrm>
          <a:custGeom>
            <a:avLst/>
            <a:gdLst/>
            <a:ahLst/>
            <a:cxnLst/>
            <a:rect l="l" t="t" r="r" b="b"/>
            <a:pathLst>
              <a:path w="1713229" h="767080">
                <a:moveTo>
                  <a:pt x="1712722" y="31496"/>
                </a:moveTo>
                <a:lnTo>
                  <a:pt x="1710245" y="19240"/>
                </a:lnTo>
                <a:lnTo>
                  <a:pt x="1703489" y="9232"/>
                </a:lnTo>
                <a:lnTo>
                  <a:pt x="1693481" y="2476"/>
                </a:lnTo>
                <a:lnTo>
                  <a:pt x="1681226" y="0"/>
                </a:lnTo>
                <a:lnTo>
                  <a:pt x="31623" y="0"/>
                </a:lnTo>
                <a:lnTo>
                  <a:pt x="19329" y="2476"/>
                </a:lnTo>
                <a:lnTo>
                  <a:pt x="9283" y="9232"/>
                </a:lnTo>
                <a:lnTo>
                  <a:pt x="2489" y="19240"/>
                </a:lnTo>
                <a:lnTo>
                  <a:pt x="0" y="31496"/>
                </a:lnTo>
                <a:lnTo>
                  <a:pt x="0" y="671957"/>
                </a:lnTo>
                <a:lnTo>
                  <a:pt x="2489" y="684225"/>
                </a:lnTo>
                <a:lnTo>
                  <a:pt x="9283" y="694232"/>
                </a:lnTo>
                <a:lnTo>
                  <a:pt x="19329" y="700989"/>
                </a:lnTo>
                <a:lnTo>
                  <a:pt x="31623" y="703453"/>
                </a:lnTo>
                <a:lnTo>
                  <a:pt x="814260" y="703453"/>
                </a:lnTo>
                <a:lnTo>
                  <a:pt x="856361" y="766572"/>
                </a:lnTo>
                <a:lnTo>
                  <a:pt x="898436" y="703453"/>
                </a:lnTo>
                <a:lnTo>
                  <a:pt x="1681226" y="703453"/>
                </a:lnTo>
                <a:lnTo>
                  <a:pt x="1693481" y="700989"/>
                </a:lnTo>
                <a:lnTo>
                  <a:pt x="1703489" y="694232"/>
                </a:lnTo>
                <a:lnTo>
                  <a:pt x="1710245" y="684225"/>
                </a:lnTo>
                <a:lnTo>
                  <a:pt x="1712722" y="671957"/>
                </a:lnTo>
                <a:lnTo>
                  <a:pt x="1712722" y="31496"/>
                </a:lnTo>
                <a:close/>
              </a:path>
            </a:pathLst>
          </a:custGeom>
          <a:solidFill>
            <a:srgbClr val="1B78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 descr=""/>
          <p:cNvSpPr txBox="1"/>
          <p:nvPr/>
        </p:nvSpPr>
        <p:spPr>
          <a:xfrm>
            <a:off x="6349365" y="1948942"/>
            <a:ext cx="5334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Gender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9" name="object 29" descr=""/>
          <p:cNvSpPr/>
          <p:nvPr/>
        </p:nvSpPr>
        <p:spPr>
          <a:xfrm>
            <a:off x="3702812" y="1795144"/>
            <a:ext cx="1712595" cy="767080"/>
          </a:xfrm>
          <a:custGeom>
            <a:avLst/>
            <a:gdLst/>
            <a:ahLst/>
            <a:cxnLst/>
            <a:rect l="l" t="t" r="r" b="b"/>
            <a:pathLst>
              <a:path w="1712595" h="767080">
                <a:moveTo>
                  <a:pt x="1712595" y="31496"/>
                </a:moveTo>
                <a:lnTo>
                  <a:pt x="1710118" y="19240"/>
                </a:lnTo>
                <a:lnTo>
                  <a:pt x="1703362" y="9232"/>
                </a:lnTo>
                <a:lnTo>
                  <a:pt x="1693354" y="2476"/>
                </a:lnTo>
                <a:lnTo>
                  <a:pt x="1681099" y="0"/>
                </a:lnTo>
                <a:lnTo>
                  <a:pt x="31496" y="0"/>
                </a:lnTo>
                <a:lnTo>
                  <a:pt x="19227" y="2476"/>
                </a:lnTo>
                <a:lnTo>
                  <a:pt x="9220" y="9232"/>
                </a:lnTo>
                <a:lnTo>
                  <a:pt x="2463" y="19240"/>
                </a:lnTo>
                <a:lnTo>
                  <a:pt x="0" y="31496"/>
                </a:lnTo>
                <a:lnTo>
                  <a:pt x="0" y="671957"/>
                </a:lnTo>
                <a:lnTo>
                  <a:pt x="2463" y="684225"/>
                </a:lnTo>
                <a:lnTo>
                  <a:pt x="9220" y="694232"/>
                </a:lnTo>
                <a:lnTo>
                  <a:pt x="19227" y="700989"/>
                </a:lnTo>
                <a:lnTo>
                  <a:pt x="31496" y="703453"/>
                </a:lnTo>
                <a:lnTo>
                  <a:pt x="814222" y="703453"/>
                </a:lnTo>
                <a:lnTo>
                  <a:pt x="856234" y="766572"/>
                </a:lnTo>
                <a:lnTo>
                  <a:pt x="898347" y="703453"/>
                </a:lnTo>
                <a:lnTo>
                  <a:pt x="1681099" y="703453"/>
                </a:lnTo>
                <a:lnTo>
                  <a:pt x="1693354" y="700989"/>
                </a:lnTo>
                <a:lnTo>
                  <a:pt x="1703362" y="694232"/>
                </a:lnTo>
                <a:lnTo>
                  <a:pt x="1710118" y="684225"/>
                </a:lnTo>
                <a:lnTo>
                  <a:pt x="1712595" y="671957"/>
                </a:lnTo>
                <a:lnTo>
                  <a:pt x="1712595" y="31496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 descr=""/>
          <p:cNvSpPr txBox="1"/>
          <p:nvPr/>
        </p:nvSpPr>
        <p:spPr>
          <a:xfrm>
            <a:off x="4199382" y="1941322"/>
            <a:ext cx="7283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5E5E5E"/>
                </a:solidFill>
                <a:latin typeface="Calibri"/>
                <a:cs typeface="Calibri"/>
              </a:rPr>
              <a:t>Attitudinal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5045698"/>
            <a:ext cx="9144000" cy="98425"/>
          </a:xfrm>
          <a:custGeom>
            <a:avLst/>
            <a:gdLst/>
            <a:ahLst/>
            <a:cxnLst/>
            <a:rect l="l" t="t" r="r" b="b"/>
            <a:pathLst>
              <a:path w="9144000" h="98425">
                <a:moveTo>
                  <a:pt x="9144000" y="0"/>
                </a:moveTo>
                <a:lnTo>
                  <a:pt x="0" y="0"/>
                </a:lnTo>
                <a:lnTo>
                  <a:pt x="0" y="97800"/>
                </a:lnTo>
                <a:lnTo>
                  <a:pt x="9144000" y="97800"/>
                </a:lnTo>
                <a:lnTo>
                  <a:pt x="9144000" y="0"/>
                </a:lnTo>
                <a:close/>
              </a:path>
            </a:pathLst>
          </a:custGeom>
          <a:solidFill>
            <a:srgbClr val="62D29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460625">
              <a:lnSpc>
                <a:spcPct val="100000"/>
              </a:lnSpc>
              <a:spcBef>
                <a:spcPts val="95"/>
              </a:spcBef>
            </a:pPr>
            <a:r>
              <a:rPr dirty="0" sz="2800" spc="60"/>
              <a:t>Collaboration</a:t>
            </a:r>
            <a:endParaRPr sz="2800"/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93531" y="2515862"/>
            <a:ext cx="2170989" cy="21742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666089" y="1387551"/>
            <a:ext cx="7710805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95" b="1">
                <a:solidFill>
                  <a:srgbClr val="606060"/>
                </a:solidFill>
                <a:latin typeface="Calibri"/>
                <a:cs typeface="Calibri"/>
              </a:rPr>
              <a:t>Process</a:t>
            </a:r>
            <a:r>
              <a:rPr dirty="0" sz="1800" spc="114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606060"/>
                </a:solidFill>
                <a:latin typeface="Calibri"/>
                <a:cs typeface="Calibri"/>
              </a:rPr>
              <a:t>in</a:t>
            </a:r>
            <a:r>
              <a:rPr dirty="0" sz="1800" spc="11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spc="50" b="1">
                <a:solidFill>
                  <a:srgbClr val="606060"/>
                </a:solidFill>
                <a:latin typeface="Calibri"/>
                <a:cs typeface="Calibri"/>
              </a:rPr>
              <a:t>which</a:t>
            </a:r>
            <a:r>
              <a:rPr dirty="0" sz="1800" spc="14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606060"/>
                </a:solidFill>
                <a:latin typeface="Calibri"/>
                <a:cs typeface="Calibri"/>
              </a:rPr>
              <a:t>two</a:t>
            </a:r>
            <a:r>
              <a:rPr dirty="0" sz="1800" spc="114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606060"/>
                </a:solidFill>
                <a:latin typeface="Calibri"/>
                <a:cs typeface="Calibri"/>
              </a:rPr>
              <a:t>or</a:t>
            </a:r>
            <a:r>
              <a:rPr dirty="0" sz="1800" spc="11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606060"/>
                </a:solidFill>
                <a:latin typeface="Calibri"/>
                <a:cs typeface="Calibri"/>
              </a:rPr>
              <a:t>more</a:t>
            </a:r>
            <a:r>
              <a:rPr dirty="0" sz="1800" spc="12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spc="65" b="1">
                <a:solidFill>
                  <a:srgbClr val="606060"/>
                </a:solidFill>
                <a:latin typeface="Calibri"/>
                <a:cs typeface="Calibri"/>
              </a:rPr>
              <a:t>people</a:t>
            </a:r>
            <a:r>
              <a:rPr dirty="0" sz="1800" spc="9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606060"/>
                </a:solidFill>
                <a:latin typeface="Calibri"/>
                <a:cs typeface="Calibri"/>
              </a:rPr>
              <a:t>or</a:t>
            </a:r>
            <a:r>
              <a:rPr dirty="0" sz="1800" spc="11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spc="50" b="1">
                <a:solidFill>
                  <a:srgbClr val="606060"/>
                </a:solidFill>
                <a:latin typeface="Calibri"/>
                <a:cs typeface="Calibri"/>
              </a:rPr>
              <a:t>organizations</a:t>
            </a:r>
            <a:r>
              <a:rPr dirty="0" sz="1800" spc="15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606060"/>
                </a:solidFill>
                <a:latin typeface="Calibri"/>
                <a:cs typeface="Calibri"/>
              </a:rPr>
              <a:t>are</a:t>
            </a:r>
            <a:r>
              <a:rPr dirty="0" sz="1800" spc="12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spc="50" b="1">
                <a:solidFill>
                  <a:srgbClr val="606060"/>
                </a:solidFill>
                <a:latin typeface="Calibri"/>
                <a:cs typeface="Calibri"/>
              </a:rPr>
              <a:t>working</a:t>
            </a:r>
            <a:r>
              <a:rPr dirty="0" sz="1800" spc="13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spc="-10" b="1">
                <a:solidFill>
                  <a:srgbClr val="606060"/>
                </a:solidFill>
                <a:latin typeface="Calibri"/>
                <a:cs typeface="Calibri"/>
              </a:rPr>
              <a:t>together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 b="1">
                <a:solidFill>
                  <a:srgbClr val="606060"/>
                </a:solidFill>
                <a:latin typeface="Calibri"/>
                <a:cs typeface="Calibri"/>
              </a:rPr>
              <a:t>to</a:t>
            </a:r>
            <a:r>
              <a:rPr dirty="0" sz="1800" spc="70" b="1">
                <a:solidFill>
                  <a:srgbClr val="606060"/>
                </a:solidFill>
                <a:latin typeface="Calibri"/>
                <a:cs typeface="Calibri"/>
              </a:rPr>
              <a:t> achieve a</a:t>
            </a:r>
            <a:r>
              <a:rPr dirty="0" sz="1800" spc="5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800" spc="40" b="1">
                <a:solidFill>
                  <a:srgbClr val="606060"/>
                </a:solidFill>
                <a:latin typeface="Calibri"/>
                <a:cs typeface="Calibri"/>
              </a:rPr>
              <a:t>goal.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80974" rIns="0" bIns="0" rtlCol="0" vert="horz">
            <a:spAutoFit/>
          </a:bodyPr>
          <a:lstStyle/>
          <a:p>
            <a:pPr marL="2162175">
              <a:lnSpc>
                <a:spcPct val="100000"/>
              </a:lnSpc>
              <a:spcBef>
                <a:spcPts val="100"/>
              </a:spcBef>
            </a:pPr>
            <a:r>
              <a:rPr dirty="0" spc="55"/>
              <a:t>Critical</a:t>
            </a:r>
            <a:r>
              <a:rPr dirty="0" spc="105"/>
              <a:t> </a:t>
            </a:r>
            <a:r>
              <a:rPr dirty="0" spc="80"/>
              <a:t>Thinking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0" y="1657972"/>
            <a:ext cx="4137279" cy="2237232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390550" y="1476502"/>
            <a:ext cx="3474085" cy="3276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Why</a:t>
            </a:r>
            <a:r>
              <a:rPr dirty="0" sz="1600" spc="17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critical</a:t>
            </a:r>
            <a:r>
              <a:rPr dirty="0" sz="1600" spc="22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606060"/>
                </a:solidFill>
                <a:latin typeface="Calibri"/>
                <a:cs typeface="Calibri"/>
              </a:rPr>
              <a:t>thinking;</a:t>
            </a:r>
            <a:endParaRPr sz="1600">
              <a:latin typeface="Calibri"/>
              <a:cs typeface="Calibri"/>
            </a:endParaRPr>
          </a:p>
          <a:p>
            <a:pPr marL="469265" indent="-330200">
              <a:lnSpc>
                <a:spcPct val="100000"/>
              </a:lnSpc>
              <a:spcBef>
                <a:spcPts val="1885"/>
              </a:spcBef>
              <a:buChar char="●"/>
              <a:tabLst>
                <a:tab pos="469265" algn="l"/>
              </a:tabLst>
            </a:pPr>
            <a:r>
              <a:rPr dirty="0" sz="1600" spc="80" b="1">
                <a:solidFill>
                  <a:srgbClr val="606060"/>
                </a:solidFill>
                <a:latin typeface="Calibri"/>
                <a:cs typeface="Calibri"/>
              </a:rPr>
              <a:t>Recognize</a:t>
            </a:r>
            <a:r>
              <a:rPr dirty="0" sz="1600" spc="17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problems</a:t>
            </a:r>
            <a:r>
              <a:rPr dirty="0" sz="1600" spc="17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to</a:t>
            </a:r>
            <a:r>
              <a:rPr dirty="0" sz="1600" spc="16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-20" b="1">
                <a:solidFill>
                  <a:srgbClr val="606060"/>
                </a:solidFill>
                <a:latin typeface="Calibri"/>
                <a:cs typeface="Calibri"/>
              </a:rPr>
              <a:t>find</a:t>
            </a:r>
            <a:endParaRPr sz="16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285"/>
              </a:spcBef>
            </a:pP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workable</a:t>
            </a:r>
            <a:r>
              <a:rPr dirty="0" sz="1600" spc="14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60" b="1">
                <a:solidFill>
                  <a:srgbClr val="606060"/>
                </a:solidFill>
                <a:latin typeface="Calibri"/>
                <a:cs typeface="Calibri"/>
              </a:rPr>
              <a:t>means</a:t>
            </a:r>
            <a:r>
              <a:rPr dirty="0" sz="1600" spc="14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to</a:t>
            </a:r>
            <a:r>
              <a:rPr dirty="0" sz="1600" spc="14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55" b="1">
                <a:solidFill>
                  <a:srgbClr val="606060"/>
                </a:solidFill>
                <a:latin typeface="Calibri"/>
                <a:cs typeface="Calibri"/>
              </a:rPr>
              <a:t>solve</a:t>
            </a:r>
            <a:r>
              <a:rPr dirty="0" sz="1600" spc="10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-20" b="1">
                <a:solidFill>
                  <a:srgbClr val="606060"/>
                </a:solidFill>
                <a:latin typeface="Calibri"/>
                <a:cs typeface="Calibri"/>
              </a:rPr>
              <a:t>them</a:t>
            </a:r>
            <a:endParaRPr sz="1600">
              <a:latin typeface="Calibri"/>
              <a:cs typeface="Calibri"/>
            </a:endParaRPr>
          </a:p>
          <a:p>
            <a:pPr marL="469900" marR="274320" indent="-330835">
              <a:lnSpc>
                <a:spcPct val="114999"/>
              </a:lnSpc>
              <a:spcBef>
                <a:spcPts val="5"/>
              </a:spcBef>
              <a:buChar char="●"/>
              <a:tabLst>
                <a:tab pos="469900" algn="l"/>
              </a:tabLst>
            </a:pPr>
            <a:r>
              <a:rPr dirty="0" sz="1600" spc="10" b="1">
                <a:solidFill>
                  <a:srgbClr val="606060"/>
                </a:solidFill>
                <a:latin typeface="Calibri"/>
                <a:cs typeface="Calibri"/>
              </a:rPr>
              <a:t>Understand</a:t>
            </a:r>
            <a:r>
              <a:rPr dirty="0" sz="1600" spc="28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10" b="1">
                <a:solidFill>
                  <a:srgbClr val="606060"/>
                </a:solidFill>
                <a:latin typeface="Calibri"/>
                <a:cs typeface="Calibri"/>
              </a:rPr>
              <a:t>the</a:t>
            </a:r>
            <a:r>
              <a:rPr dirty="0" sz="1600" spc="26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10" b="1">
                <a:solidFill>
                  <a:srgbClr val="606060"/>
                </a:solidFill>
                <a:latin typeface="Calibri"/>
                <a:cs typeface="Calibri"/>
              </a:rPr>
              <a:t>importance</a:t>
            </a:r>
            <a:r>
              <a:rPr dirty="0" sz="1600" spc="32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-25" b="1">
                <a:solidFill>
                  <a:srgbClr val="606060"/>
                </a:solidFill>
                <a:latin typeface="Calibri"/>
                <a:cs typeface="Calibri"/>
              </a:rPr>
              <a:t>of 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prioritization</a:t>
            </a:r>
            <a:r>
              <a:rPr dirty="0" sz="1600" spc="27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and</a:t>
            </a:r>
            <a:r>
              <a:rPr dirty="0" sz="1600" spc="24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order</a:t>
            </a:r>
            <a:r>
              <a:rPr dirty="0" sz="1600" spc="19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-25" b="1">
                <a:solidFill>
                  <a:srgbClr val="606060"/>
                </a:solidFill>
                <a:latin typeface="Calibri"/>
                <a:cs typeface="Calibri"/>
              </a:rPr>
              <a:t>of </a:t>
            </a:r>
            <a:r>
              <a:rPr dirty="0" sz="1600" spc="55" b="1">
                <a:solidFill>
                  <a:srgbClr val="606060"/>
                </a:solidFill>
                <a:latin typeface="Calibri"/>
                <a:cs typeface="Calibri"/>
              </a:rPr>
              <a:t>precedence</a:t>
            </a:r>
            <a:endParaRPr sz="1600">
              <a:latin typeface="Calibri"/>
              <a:cs typeface="Calibri"/>
            </a:endParaRPr>
          </a:p>
          <a:p>
            <a:pPr marL="469900" marR="696595" indent="-330835">
              <a:lnSpc>
                <a:spcPts val="2210"/>
              </a:lnSpc>
              <a:spcBef>
                <a:spcPts val="120"/>
              </a:spcBef>
              <a:buChar char="●"/>
              <a:tabLst>
                <a:tab pos="469900" algn="l"/>
              </a:tabLst>
            </a:pP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Interpret</a:t>
            </a:r>
            <a:r>
              <a:rPr dirty="0" sz="1600" spc="14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data</a:t>
            </a:r>
            <a:r>
              <a:rPr dirty="0" sz="1600" spc="14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to</a:t>
            </a:r>
            <a:r>
              <a:rPr dirty="0" sz="1600" spc="12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606060"/>
                </a:solidFill>
                <a:latin typeface="Calibri"/>
                <a:cs typeface="Calibri"/>
              </a:rPr>
              <a:t>appraise </a:t>
            </a:r>
            <a:r>
              <a:rPr dirty="0" sz="1600" spc="60" b="1">
                <a:solidFill>
                  <a:srgbClr val="606060"/>
                </a:solidFill>
                <a:latin typeface="Calibri"/>
                <a:cs typeface="Calibri"/>
              </a:rPr>
              <a:t>evidence</a:t>
            </a:r>
            <a:r>
              <a:rPr dirty="0" sz="1600" spc="15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and</a:t>
            </a:r>
            <a:r>
              <a:rPr dirty="0" sz="1600" spc="15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606060"/>
                </a:solidFill>
                <a:latin typeface="Calibri"/>
                <a:cs typeface="Calibri"/>
              </a:rPr>
              <a:t>evaluate </a:t>
            </a:r>
            <a:r>
              <a:rPr dirty="0" sz="1600" spc="35" b="1">
                <a:solidFill>
                  <a:srgbClr val="606060"/>
                </a:solidFill>
                <a:latin typeface="Calibri"/>
                <a:cs typeface="Calibri"/>
              </a:rPr>
              <a:t>arguments</a:t>
            </a:r>
            <a:endParaRPr sz="1600">
              <a:latin typeface="Calibri"/>
              <a:cs typeface="Calibri"/>
            </a:endParaRPr>
          </a:p>
          <a:p>
            <a:pPr marL="469265" indent="-330200">
              <a:lnSpc>
                <a:spcPct val="100000"/>
              </a:lnSpc>
              <a:spcBef>
                <a:spcPts val="165"/>
              </a:spcBef>
              <a:buChar char="●"/>
              <a:tabLst>
                <a:tab pos="469265" algn="l"/>
              </a:tabLst>
            </a:pPr>
            <a:r>
              <a:rPr dirty="0" sz="1600" spc="80" b="1">
                <a:solidFill>
                  <a:srgbClr val="606060"/>
                </a:solidFill>
                <a:latin typeface="Calibri"/>
                <a:cs typeface="Calibri"/>
              </a:rPr>
              <a:t>Recognize</a:t>
            </a:r>
            <a:r>
              <a:rPr dirty="0" sz="1600" spc="19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unstated</a:t>
            </a:r>
            <a:r>
              <a:rPr dirty="0" sz="1600" spc="254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606060"/>
                </a:solidFill>
                <a:latin typeface="Calibri"/>
                <a:cs typeface="Calibri"/>
              </a:rPr>
              <a:t>assumptions</a:t>
            </a:r>
            <a:endParaRPr sz="16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285"/>
              </a:spcBef>
            </a:pP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or</a:t>
            </a:r>
            <a:r>
              <a:rPr dirty="0" sz="1600" spc="6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40" b="1">
                <a:solidFill>
                  <a:srgbClr val="606060"/>
                </a:solidFill>
                <a:latin typeface="Calibri"/>
                <a:cs typeface="Calibri"/>
              </a:rPr>
              <a:t>values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5045698"/>
            <a:ext cx="9144000" cy="98425"/>
          </a:xfrm>
          <a:custGeom>
            <a:avLst/>
            <a:gdLst/>
            <a:ahLst/>
            <a:cxnLst/>
            <a:rect l="l" t="t" r="r" b="b"/>
            <a:pathLst>
              <a:path w="9144000" h="98425">
                <a:moveTo>
                  <a:pt x="9144000" y="0"/>
                </a:moveTo>
                <a:lnTo>
                  <a:pt x="0" y="0"/>
                </a:lnTo>
                <a:lnTo>
                  <a:pt x="0" y="97800"/>
                </a:lnTo>
                <a:lnTo>
                  <a:pt x="9144000" y="97800"/>
                </a:lnTo>
                <a:lnTo>
                  <a:pt x="9144000" y="0"/>
                </a:lnTo>
                <a:close/>
              </a:path>
            </a:pathLst>
          </a:custGeom>
          <a:solidFill>
            <a:srgbClr val="62D29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806444" y="187198"/>
            <a:ext cx="153416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45" b="1">
                <a:solidFill>
                  <a:srgbClr val="1F2729"/>
                </a:solidFill>
                <a:latin typeface="Calibri"/>
                <a:cs typeface="Calibri"/>
              </a:rPr>
              <a:t>Creativity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54502" y="1937004"/>
            <a:ext cx="2844165" cy="2647505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656336" y="897513"/>
            <a:ext cx="8096884" cy="8667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5100"/>
              </a:lnSpc>
              <a:spcBef>
                <a:spcPts val="95"/>
              </a:spcBef>
            </a:pPr>
            <a:r>
              <a:rPr dirty="0" sz="1600" spc="95" b="1">
                <a:solidFill>
                  <a:srgbClr val="606060"/>
                </a:solidFill>
                <a:latin typeface="Calibri"/>
                <a:cs typeface="Calibri"/>
              </a:rPr>
              <a:t>A</a:t>
            </a:r>
            <a:r>
              <a:rPr dirty="0" sz="1600" spc="13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50" b="1">
                <a:solidFill>
                  <a:srgbClr val="606060"/>
                </a:solidFill>
                <a:latin typeface="Calibri"/>
                <a:cs typeface="Calibri"/>
              </a:rPr>
              <a:t>phenomenon</a:t>
            </a:r>
            <a:r>
              <a:rPr dirty="0" sz="1600" spc="16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where</a:t>
            </a:r>
            <a:r>
              <a:rPr dirty="0" sz="1600" spc="13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50" b="1">
                <a:solidFill>
                  <a:srgbClr val="606060"/>
                </a:solidFill>
                <a:latin typeface="Calibri"/>
                <a:cs typeface="Calibri"/>
              </a:rPr>
              <a:t>something</a:t>
            </a:r>
            <a:r>
              <a:rPr dirty="0" sz="1600" spc="13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valuable</a:t>
            </a:r>
            <a:r>
              <a:rPr dirty="0" sz="1600" spc="14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50" b="1">
                <a:solidFill>
                  <a:srgbClr val="606060"/>
                </a:solidFill>
                <a:latin typeface="Calibri"/>
                <a:cs typeface="Calibri"/>
              </a:rPr>
              <a:t>is</a:t>
            </a:r>
            <a:r>
              <a:rPr dirty="0" sz="1600" spc="13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formed.</a:t>
            </a:r>
            <a:r>
              <a:rPr dirty="0" sz="1600" spc="13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85" b="1">
                <a:solidFill>
                  <a:srgbClr val="606060"/>
                </a:solidFill>
                <a:latin typeface="Calibri"/>
                <a:cs typeface="Calibri"/>
              </a:rPr>
              <a:t>The</a:t>
            </a:r>
            <a:r>
              <a:rPr dirty="0" sz="1600" spc="15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50" b="1">
                <a:solidFill>
                  <a:srgbClr val="606060"/>
                </a:solidFill>
                <a:latin typeface="Calibri"/>
                <a:cs typeface="Calibri"/>
              </a:rPr>
              <a:t>created</a:t>
            </a:r>
            <a:r>
              <a:rPr dirty="0" sz="1600" spc="114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item</a:t>
            </a:r>
            <a:r>
              <a:rPr dirty="0" sz="1600" spc="14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may</a:t>
            </a:r>
            <a:r>
              <a:rPr dirty="0" sz="1600" spc="14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70" b="1">
                <a:solidFill>
                  <a:srgbClr val="606060"/>
                </a:solidFill>
                <a:latin typeface="Calibri"/>
                <a:cs typeface="Calibri"/>
              </a:rPr>
              <a:t>be</a:t>
            </a:r>
            <a:r>
              <a:rPr dirty="0" sz="1600" spc="14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606060"/>
                </a:solidFill>
                <a:latin typeface="Calibri"/>
                <a:cs typeface="Calibri"/>
              </a:rPr>
              <a:t>intangible 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(such</a:t>
            </a:r>
            <a:r>
              <a:rPr dirty="0" sz="1600" spc="18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90" b="1">
                <a:solidFill>
                  <a:srgbClr val="606060"/>
                </a:solidFill>
                <a:latin typeface="Calibri"/>
                <a:cs typeface="Calibri"/>
              </a:rPr>
              <a:t>as</a:t>
            </a:r>
            <a:r>
              <a:rPr dirty="0" sz="1600" spc="17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50" b="1">
                <a:solidFill>
                  <a:srgbClr val="606060"/>
                </a:solidFill>
                <a:latin typeface="Calibri"/>
                <a:cs typeface="Calibri"/>
              </a:rPr>
              <a:t>an</a:t>
            </a:r>
            <a:r>
              <a:rPr dirty="0" sz="1600" spc="17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FF5252"/>
                </a:solidFill>
                <a:latin typeface="Calibri"/>
                <a:cs typeface="Calibri"/>
                <a:hlinkClick r:id="rId3"/>
              </a:rPr>
              <a:t>idea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,</a:t>
            </a:r>
            <a:r>
              <a:rPr dirty="0" sz="1600" spc="16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60" b="1">
                <a:solidFill>
                  <a:srgbClr val="606060"/>
                </a:solidFill>
                <a:latin typeface="Calibri"/>
                <a:cs typeface="Calibri"/>
              </a:rPr>
              <a:t>a</a:t>
            </a:r>
            <a:r>
              <a:rPr dirty="0" sz="1600" spc="16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FF5252"/>
                </a:solidFill>
                <a:latin typeface="Calibri"/>
                <a:cs typeface="Calibri"/>
                <a:hlinkClick r:id="rId4"/>
              </a:rPr>
              <a:t>scientific</a:t>
            </a:r>
            <a:r>
              <a:rPr dirty="0" sz="1600" spc="180" b="1">
                <a:solidFill>
                  <a:srgbClr val="FF5252"/>
                </a:solidFill>
                <a:latin typeface="Calibri"/>
                <a:cs typeface="Calibri"/>
                <a:hlinkClick r:id="rId4"/>
              </a:rPr>
              <a:t> </a:t>
            </a:r>
            <a:r>
              <a:rPr dirty="0" sz="1600" b="1">
                <a:solidFill>
                  <a:srgbClr val="FF5252"/>
                </a:solidFill>
                <a:latin typeface="Calibri"/>
                <a:cs typeface="Calibri"/>
                <a:hlinkClick r:id="rId4"/>
              </a:rPr>
              <a:t>theory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,</a:t>
            </a:r>
            <a:r>
              <a:rPr dirty="0" sz="1600" spc="17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60" b="1">
                <a:solidFill>
                  <a:srgbClr val="606060"/>
                </a:solidFill>
                <a:latin typeface="Calibri"/>
                <a:cs typeface="Calibri"/>
              </a:rPr>
              <a:t>a</a:t>
            </a:r>
            <a:r>
              <a:rPr dirty="0" sz="1600" spc="16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50" b="1">
                <a:solidFill>
                  <a:srgbClr val="FF5252"/>
                </a:solidFill>
                <a:latin typeface="Calibri"/>
                <a:cs typeface="Calibri"/>
                <a:hlinkClick r:id="rId5"/>
              </a:rPr>
              <a:t>musical</a:t>
            </a:r>
            <a:r>
              <a:rPr dirty="0" sz="1600" spc="175" b="1">
                <a:solidFill>
                  <a:srgbClr val="FF5252"/>
                </a:solidFill>
                <a:latin typeface="Calibri"/>
                <a:cs typeface="Calibri"/>
                <a:hlinkClick r:id="rId5"/>
              </a:rPr>
              <a:t> </a:t>
            </a:r>
            <a:r>
              <a:rPr dirty="0" sz="1600" b="1">
                <a:solidFill>
                  <a:srgbClr val="FF5252"/>
                </a:solidFill>
                <a:latin typeface="Calibri"/>
                <a:cs typeface="Calibri"/>
                <a:hlinkClick r:id="rId5"/>
              </a:rPr>
              <a:t>composition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,</a:t>
            </a:r>
            <a:r>
              <a:rPr dirty="0" sz="1600" spc="17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or</a:t>
            </a:r>
            <a:r>
              <a:rPr dirty="0" sz="1600" spc="17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60" b="1">
                <a:solidFill>
                  <a:srgbClr val="606060"/>
                </a:solidFill>
                <a:latin typeface="Calibri"/>
                <a:cs typeface="Calibri"/>
              </a:rPr>
              <a:t>a</a:t>
            </a:r>
            <a:r>
              <a:rPr dirty="0" sz="1600" spc="16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FF5252"/>
                </a:solidFill>
                <a:latin typeface="Calibri"/>
                <a:cs typeface="Calibri"/>
                <a:hlinkClick r:id="rId6"/>
              </a:rPr>
              <a:t>joke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)</a:t>
            </a:r>
            <a:r>
              <a:rPr dirty="0" sz="1600" spc="17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or</a:t>
            </a:r>
            <a:r>
              <a:rPr dirty="0" sz="1600" spc="16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60" b="1">
                <a:solidFill>
                  <a:srgbClr val="606060"/>
                </a:solidFill>
                <a:latin typeface="Calibri"/>
                <a:cs typeface="Calibri"/>
              </a:rPr>
              <a:t>a</a:t>
            </a:r>
            <a:r>
              <a:rPr dirty="0" sz="1600" spc="16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50" b="1">
                <a:solidFill>
                  <a:srgbClr val="606060"/>
                </a:solidFill>
                <a:latin typeface="Calibri"/>
                <a:cs typeface="Calibri"/>
              </a:rPr>
              <a:t>physical</a:t>
            </a:r>
            <a:r>
              <a:rPr dirty="0" sz="1600" spc="18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606060"/>
                </a:solidFill>
                <a:latin typeface="Calibri"/>
                <a:cs typeface="Calibri"/>
              </a:rPr>
              <a:t>object </a:t>
            </a:r>
            <a:r>
              <a:rPr dirty="0" sz="1600" spc="75" b="1">
                <a:solidFill>
                  <a:srgbClr val="606060"/>
                </a:solidFill>
                <a:latin typeface="Calibri"/>
                <a:cs typeface="Calibri"/>
              </a:rPr>
              <a:t>such</a:t>
            </a:r>
            <a:r>
              <a:rPr dirty="0" sz="1600" spc="12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80" b="1">
                <a:solidFill>
                  <a:srgbClr val="606060"/>
                </a:solidFill>
                <a:latin typeface="Calibri"/>
                <a:cs typeface="Calibri"/>
              </a:rPr>
              <a:t>as</a:t>
            </a:r>
            <a:r>
              <a:rPr dirty="0" sz="1600" spc="9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an</a:t>
            </a:r>
            <a:r>
              <a:rPr dirty="0" sz="1600" spc="13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FF5252"/>
                </a:solidFill>
                <a:latin typeface="Calibri"/>
                <a:cs typeface="Calibri"/>
                <a:hlinkClick r:id="rId7"/>
              </a:rPr>
              <a:t>invention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,</a:t>
            </a:r>
            <a:r>
              <a:rPr dirty="0" sz="1600" spc="14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60" b="1">
                <a:solidFill>
                  <a:srgbClr val="606060"/>
                </a:solidFill>
                <a:latin typeface="Calibri"/>
                <a:cs typeface="Calibri"/>
              </a:rPr>
              <a:t>a</a:t>
            </a:r>
            <a:r>
              <a:rPr dirty="0" sz="1600" spc="12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FF5252"/>
                </a:solidFill>
                <a:latin typeface="Calibri"/>
                <a:cs typeface="Calibri"/>
                <a:hlinkClick r:id="rId8"/>
              </a:rPr>
              <a:t>literary</a:t>
            </a:r>
            <a:r>
              <a:rPr dirty="0" sz="1600" spc="114" b="1">
                <a:solidFill>
                  <a:srgbClr val="FF5252"/>
                </a:solidFill>
                <a:latin typeface="Calibri"/>
                <a:cs typeface="Calibri"/>
                <a:hlinkClick r:id="rId8"/>
              </a:rPr>
              <a:t> </a:t>
            </a:r>
            <a:r>
              <a:rPr dirty="0" sz="1600" b="1">
                <a:solidFill>
                  <a:srgbClr val="FF5252"/>
                </a:solidFill>
                <a:latin typeface="Calibri"/>
                <a:cs typeface="Calibri"/>
                <a:hlinkClick r:id="rId8"/>
              </a:rPr>
              <a:t>work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,</a:t>
            </a:r>
            <a:r>
              <a:rPr dirty="0" sz="1600" spc="10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606060"/>
                </a:solidFill>
                <a:latin typeface="Calibri"/>
                <a:cs typeface="Calibri"/>
              </a:rPr>
              <a:t>or</a:t>
            </a:r>
            <a:r>
              <a:rPr dirty="0" sz="1600" spc="90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60" b="1">
                <a:solidFill>
                  <a:srgbClr val="606060"/>
                </a:solidFill>
                <a:latin typeface="Calibri"/>
                <a:cs typeface="Calibri"/>
              </a:rPr>
              <a:t>a</a:t>
            </a:r>
            <a:r>
              <a:rPr dirty="0" sz="1600" spc="105" b="1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FF5252"/>
                </a:solidFill>
                <a:latin typeface="Calibri"/>
                <a:cs typeface="Calibri"/>
                <a:hlinkClick r:id="rId9"/>
              </a:rPr>
              <a:t>painting</a:t>
            </a:r>
            <a:r>
              <a:rPr dirty="0" sz="1600" spc="-10" b="1">
                <a:solidFill>
                  <a:srgbClr val="606060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2025-05-10T15:00:54Z</dcterms:created>
  <dcterms:modified xsi:type="dcterms:W3CDTF">2025-05-10T15:00:54Z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2025-05-10T00:00:00Z</vt:filetime>
  </property>
  <property fmtid="{D5CDD505-2E9C-101B-9397-08002B2CF9AE}" pid="3" name="LastSaved">
    <vt:filetime>2025-05-10T00:00:00Z</vt:filetime>
  </property>
  <property fmtid="{D5CDD505-2E9C-101B-9397-08002B2CF9AE}" pid="4" name="Producer">
    <vt:lpwstr>3-Heights(TM) PDF Security Shell 4.8.25.2 (http://www.pdf-tools.com)</vt:lpwstr>
  </property>
</Properties>
</file>