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Slides/notesSlide2.xml" ContentType="application/vnd.openxmlformats-officedocument.presentationml.notes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Slides/notesSlide3.xml" ContentType="application/vnd.openxmlformats-officedocument.presentationml.notesSlide+xml"/>
  <Override PartName="/ppt/slides/slide13.xml" ContentType="application/vnd.openxmlformats-officedocument.presentationml.slide+xml"/>
  <Override PartName="/ppt/notesSlides/notesSlide4.xml" ContentType="application/vnd.openxmlformats-officedocument.presentationml.notesSlide+xml"/>
  <Override PartName="/ppt/slides/slide14.xml" ContentType="application/vnd.openxmlformats-officedocument.presentationml.slide+xml"/>
  <Override PartName="/ppt/notesSlides/notesSlide5.xml" ContentType="application/vnd.openxmlformats-officedocument.presentationml.notes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type="screen16x9" cy="6858000" cx="12192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p:restoredLeft sz="19927" autoAdjust="0"/>
    <p:restoredTop sz="94434" autoAdjust="0"/>
  </p:normalViewPr>
  <p:slideViewPr>
    <p:cSldViewPr snapToGrid="0">
      <p:cViewPr varScale="1">
        <p:scale>
          <a:sx n="70" d="100"/>
          <a:sy n="70" d="100"/>
        </p:scale>
        <p:origin x="540" y="72"/>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tableStyles" Target="tableStyles.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69" name=""/>
        <p:cNvGrpSpPr/>
        <p:nvPr/>
      </p:nvGrpSpPr>
      <p:grpSpPr>
        <a:xfrm>
          <a:off x="0" y="0"/>
          <a:ext cx="0" cy="0"/>
          <a:chOff x="0" y="0"/>
          <a:chExt cx="0" cy="0"/>
        </a:xfrm>
      </p:grpSpPr>
      <p:sp>
        <p:nvSpPr>
          <p:cNvPr id="1048682" name="Header Placeholder 1"/>
          <p:cNvSpPr>
            <a:spLocks noGrp="1"/>
          </p:cNvSpPr>
          <p:nvPr>
            <p:ph type="hdr" sz="quarter"/>
          </p:nvPr>
        </p:nvSpPr>
        <p:spPr>
          <a:xfrm>
            <a:off x="0" y="0"/>
            <a:ext cx="2971800" cy="458788"/>
          </a:xfrm>
          <a:prstGeom prst="rect"/>
        </p:spPr>
        <p:txBody>
          <a:bodyPr bIns="45720" lIns="91440" rIns="91440" rtlCol="0" tIns="45720" vert="horz"/>
          <a:lstStyle>
            <a:lvl1pPr algn="l">
              <a:defRPr sz="1200"/>
            </a:lvl1pPr>
          </a:lstStyle>
          <a:p>
            <a:endParaRPr lang="en-US"/>
          </a:p>
        </p:txBody>
      </p:sp>
      <p:sp>
        <p:nvSpPr>
          <p:cNvPr id="1048683" name="Date Placeholder 2"/>
          <p:cNvSpPr>
            <a:spLocks noGrp="1"/>
          </p:cNvSpPr>
          <p:nvPr>
            <p:ph type="dt" idx="1"/>
          </p:nvPr>
        </p:nvSpPr>
        <p:spPr>
          <a:xfrm>
            <a:off x="3884613" y="0"/>
            <a:ext cx="2971800" cy="458788"/>
          </a:xfrm>
          <a:prstGeom prst="rect"/>
        </p:spPr>
        <p:txBody>
          <a:bodyPr bIns="45720" lIns="91440" rIns="91440" rtlCol="0" tIns="45720" vert="horz"/>
          <a:lstStyle>
            <a:lvl1pPr algn="r">
              <a:defRPr sz="1200"/>
            </a:lvl1pPr>
          </a:lstStyle>
          <a:p>
            <a:fld id="{AD36FF90-1416-4246-B1E1-4F535D215839}" type="datetimeFigureOut">
              <a:rPr lang="en-US" smtClean="0"/>
              <a:t>2/11/2020</a:t>
            </a:fld>
            <a:endParaRPr lang="en-US"/>
          </a:p>
        </p:txBody>
      </p:sp>
      <p:sp>
        <p:nvSpPr>
          <p:cNvPr id="1048684" name="Slide Image Placeholder 3"/>
          <p:cNvSpPr>
            <a:spLocks noChangeAspect="1" noRot="1" noGrp="1"/>
          </p:cNvSpPr>
          <p:nvPr>
            <p:ph type="sldImg" idx="2"/>
          </p:nvPr>
        </p:nvSpPr>
        <p:spPr>
          <a:xfrm>
            <a:off x="685800" y="1143000"/>
            <a:ext cx="5486400" cy="3086100"/>
          </a:xfrm>
          <a:prstGeom prst="rect"/>
          <a:noFill/>
          <a:ln w="12700">
            <a:solidFill>
              <a:prstClr val="black"/>
            </a:solidFill>
          </a:ln>
        </p:spPr>
        <p:txBody>
          <a:bodyPr anchor="ctr" bIns="45720" lIns="91440" rIns="91440" rtlCol="0" tIns="45720" vert="horz"/>
          <a:p>
            <a:endParaRPr lang="en-US"/>
          </a:p>
        </p:txBody>
      </p:sp>
      <p:sp>
        <p:nvSpPr>
          <p:cNvPr id="1048685" name="Notes Placeholder 4"/>
          <p:cNvSpPr>
            <a:spLocks noGrp="1"/>
          </p:cNvSpPr>
          <p:nvPr>
            <p:ph type="body" sz="quarter" idx="3"/>
          </p:nvPr>
        </p:nvSpPr>
        <p:spPr>
          <a:xfrm>
            <a:off x="685800" y="4400550"/>
            <a:ext cx="5486400" cy="3600450"/>
          </a:xfrm>
          <a:prstGeom prst="rect"/>
        </p:spPr>
        <p:txBody>
          <a:bodyPr bIns="45720" lIns="91440" rIns="91440" rtlCol="0" tIns="45720" vert="horz"/>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86" name="Footer Placeholder 5"/>
          <p:cNvSpPr>
            <a:spLocks noGrp="1"/>
          </p:cNvSpPr>
          <p:nvPr>
            <p:ph type="ftr" sz="quarter" idx="4"/>
          </p:nvPr>
        </p:nvSpPr>
        <p:spPr>
          <a:xfrm>
            <a:off x="0" y="8685213"/>
            <a:ext cx="2971800" cy="458787"/>
          </a:xfrm>
          <a:prstGeom prst="rect"/>
        </p:spPr>
        <p:txBody>
          <a:bodyPr anchor="b" bIns="45720" lIns="91440" rIns="91440" rtlCol="0" tIns="45720" vert="horz"/>
          <a:lstStyle>
            <a:lvl1pPr algn="l">
              <a:defRPr sz="1200"/>
            </a:lvl1pPr>
          </a:lstStyle>
          <a:p>
            <a:endParaRPr lang="en-US"/>
          </a:p>
        </p:txBody>
      </p:sp>
      <p:sp>
        <p:nvSpPr>
          <p:cNvPr id="1048687" name="Slide Number Placeholder 6"/>
          <p:cNvSpPr>
            <a:spLocks noGrp="1"/>
          </p:cNvSpPr>
          <p:nvPr>
            <p:ph type="sldNum" sz="quarter" idx="5"/>
          </p:nvPr>
        </p:nvSpPr>
        <p:spPr>
          <a:xfrm>
            <a:off x="3884613" y="8685213"/>
            <a:ext cx="2971800" cy="458787"/>
          </a:xfrm>
          <a:prstGeom prst="rect"/>
        </p:spPr>
        <p:txBody>
          <a:bodyPr anchor="b" bIns="45720" lIns="91440" rIns="91440" rtlCol="0" tIns="45720" vert="horz"/>
          <a:lstStyle>
            <a:lvl1pPr algn="r">
              <a:defRPr sz="1200"/>
            </a:lvl1pPr>
          </a:lstStyle>
          <a:p>
            <a:fld id="{1F8B6401-3825-44DE-9517-488FF7E80C18}" type="slidenum">
              <a:rPr lang="en-US" smtClean="0"/>
              <a:t>‹#›</a:t>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594" name="Slide Image Placeholder 1"/>
          <p:cNvSpPr>
            <a:spLocks noChangeAspect="1" noRot="1" noGrp="1"/>
          </p:cNvSpPr>
          <p:nvPr>
            <p:ph type="sldImg"/>
          </p:nvPr>
        </p:nvSpPr>
        <p:spPr/>
      </p:sp>
      <p:sp>
        <p:nvSpPr>
          <p:cNvPr id="1048595" name="Notes Placeholder 2"/>
          <p:cNvSpPr>
            <a:spLocks noGrp="1"/>
          </p:cNvSpPr>
          <p:nvPr>
            <p:ph type="body" idx="1"/>
          </p:nvPr>
        </p:nvSpPr>
        <p:spPr/>
        <p:txBody>
          <a:bodyPr/>
          <a:p>
            <a:r>
              <a:rPr dirty="0" lang="en-US" smtClean="0"/>
              <a:t>.</a:t>
            </a:r>
            <a:endParaRPr dirty="0" lang="en-US"/>
          </a:p>
        </p:txBody>
      </p:sp>
      <p:sp>
        <p:nvSpPr>
          <p:cNvPr id="1048596" name="Slide Number Placeholder 3"/>
          <p:cNvSpPr>
            <a:spLocks noGrp="1"/>
          </p:cNvSpPr>
          <p:nvPr>
            <p:ph type="sldNum" sz="quarter" idx="10"/>
          </p:nvPr>
        </p:nvSpPr>
        <p:spPr/>
        <p:txBody>
          <a:bodyPr/>
          <a:p>
            <a:fld id="{1F8B6401-3825-44DE-9517-488FF7E80C18}"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601" name="Slide Image Placeholder 1"/>
          <p:cNvSpPr>
            <a:spLocks noChangeAspect="1" noRot="1" noGrp="1"/>
          </p:cNvSpPr>
          <p:nvPr>
            <p:ph type="sldImg"/>
          </p:nvPr>
        </p:nvSpPr>
        <p:spPr/>
      </p:sp>
      <p:sp>
        <p:nvSpPr>
          <p:cNvPr id="1048602" name="Notes Placeholder 2"/>
          <p:cNvSpPr>
            <a:spLocks noGrp="1"/>
          </p:cNvSpPr>
          <p:nvPr>
            <p:ph type="body" idx="1"/>
          </p:nvPr>
        </p:nvSpPr>
        <p:spPr/>
        <p:txBody>
          <a:bodyPr/>
          <a:p>
            <a:pPr lvl="0"/>
            <a:r>
              <a:rPr b="1" dirty="0" sz="1200" kern="1200" lang="en-US" smtClean="0">
                <a:solidFill>
                  <a:schemeClr val="tx1"/>
                </a:solidFill>
                <a:effectLst/>
                <a:latin typeface="+mn-lt"/>
                <a:ea typeface="+mn-ea"/>
                <a:cs typeface="+mn-cs"/>
              </a:rPr>
              <a:t>End poverty in all its forms everywhere</a:t>
            </a:r>
            <a:endParaRPr dirty="0" sz="1200" kern="1200" lang="en-US" smtClean="0">
              <a:solidFill>
                <a:schemeClr val="tx1"/>
              </a:solidFill>
              <a:effectLst/>
              <a:latin typeface="+mn-lt"/>
              <a:ea typeface="+mn-ea"/>
              <a:cs typeface="+mn-cs"/>
            </a:endParaRPr>
          </a:p>
          <a:p>
            <a:r>
              <a:rPr dirty="0" sz="1200" kern="1200" lang="en-US" smtClean="0">
                <a:solidFill>
                  <a:schemeClr val="tx1"/>
                </a:solidFill>
                <a:effectLst/>
                <a:latin typeface="+mn-lt"/>
                <a:ea typeface="+mn-ea"/>
                <a:cs typeface="+mn-cs"/>
              </a:rPr>
              <a:t>The causes of poverty includes lack of education, low productivity of work, low income, social exclusion, high vulnerability of certain populations to disasters and diseases. Through technology, we can educate </a:t>
            </a:r>
            <a:r>
              <a:rPr dirty="0" sz="1200" kern="1200" lang="en-US" err="1" smtClean="0">
                <a:solidFill>
                  <a:schemeClr val="tx1"/>
                </a:solidFill>
                <a:effectLst/>
                <a:latin typeface="+mn-lt"/>
                <a:ea typeface="+mn-ea"/>
                <a:cs typeface="+mn-cs"/>
              </a:rPr>
              <a:t>educate</a:t>
            </a:r>
            <a:r>
              <a:rPr dirty="0" sz="1200" kern="1200" lang="en-US" smtClean="0">
                <a:solidFill>
                  <a:schemeClr val="tx1"/>
                </a:solidFill>
                <a:effectLst/>
                <a:latin typeface="+mn-lt"/>
                <a:ea typeface="+mn-ea"/>
                <a:cs typeface="+mn-cs"/>
              </a:rPr>
              <a:t> people especially women and youth in acquiring skills to earn a decent living. Educate people as to how they can be productive and earn much income all other poverty causes are based on lack of education. </a:t>
            </a:r>
          </a:p>
          <a:p>
            <a:pPr lvl="0"/>
            <a:r>
              <a:rPr b="1" dirty="0" sz="1200" kern="1200" lang="en-US" smtClean="0">
                <a:solidFill>
                  <a:schemeClr val="tx1"/>
                </a:solidFill>
                <a:effectLst/>
                <a:latin typeface="+mn-lt"/>
                <a:ea typeface="+mn-ea"/>
                <a:cs typeface="+mn-cs"/>
              </a:rPr>
              <a:t>Goal 2: End hunger, achieve food security and improved nutrition and promote sustainable agriculture</a:t>
            </a:r>
            <a:endParaRPr dirty="0" sz="1200" kern="1200" lang="en-US" smtClean="0">
              <a:solidFill>
                <a:schemeClr val="tx1"/>
              </a:solidFill>
              <a:effectLst/>
              <a:latin typeface="+mn-lt"/>
              <a:ea typeface="+mn-ea"/>
              <a:cs typeface="+mn-cs"/>
            </a:endParaRPr>
          </a:p>
          <a:p>
            <a:r>
              <a:rPr dirty="0" sz="1200" kern="1200" lang="en-US" smtClean="0">
                <a:solidFill>
                  <a:schemeClr val="tx1"/>
                </a:solidFill>
                <a:effectLst/>
                <a:latin typeface="+mn-lt"/>
                <a:ea typeface="+mn-ea"/>
                <a:cs typeface="+mn-cs"/>
              </a:rPr>
              <a:t>People who are hungry and malnourished are less likely to be productive, prone to diseases earn less income. Mostly in this part of our world, women takes care of the preparation of our food. Therefore the need to be educate them on preparing balanced diet for the family </a:t>
            </a:r>
          </a:p>
          <a:p>
            <a:r>
              <a:rPr dirty="0" sz="1200" kern="1200" lang="en-US" smtClean="0">
                <a:solidFill>
                  <a:schemeClr val="tx1"/>
                </a:solidFill>
                <a:effectLst/>
                <a:latin typeface="+mn-lt"/>
                <a:ea typeface="+mn-ea"/>
                <a:cs typeface="+mn-cs"/>
              </a:rPr>
              <a:t> </a:t>
            </a:r>
          </a:p>
          <a:p>
            <a:pPr lvl="0"/>
            <a:r>
              <a:rPr dirty="0" sz="1200" kern="1200" lang="en-US" smtClean="0">
                <a:solidFill>
                  <a:schemeClr val="tx1"/>
                </a:solidFill>
                <a:effectLst/>
                <a:latin typeface="+mn-lt"/>
                <a:ea typeface="+mn-ea"/>
                <a:cs typeface="+mn-cs"/>
              </a:rPr>
              <a:t>Goal 3: Ensure healthy lives and promote well-being for all at all ages </a:t>
            </a:r>
          </a:p>
          <a:p>
            <a:r>
              <a:rPr dirty="0" sz="1200" kern="1200" lang="en-US" smtClean="0">
                <a:solidFill>
                  <a:schemeClr val="tx1"/>
                </a:solidFill>
                <a:effectLst/>
                <a:latin typeface="+mn-lt"/>
                <a:ea typeface="+mn-ea"/>
                <a:cs typeface="+mn-cs"/>
              </a:rPr>
              <a:t>Ensuring healthy lives and promoting well-being for all at all ages is important to building prosperous societies. Access to good health care is a human right The overall survival rates of children in Ghana have improved over the past ten years. prevention of mother-to-child transmission and coverage of </a:t>
            </a:r>
            <a:r>
              <a:rPr dirty="0" sz="1200" kern="1200" lang="en-US" err="1" smtClean="0">
                <a:solidFill>
                  <a:schemeClr val="tx1"/>
                </a:solidFill>
                <a:effectLst/>
                <a:latin typeface="+mn-lt"/>
                <a:ea typeface="+mn-ea"/>
                <a:cs typeface="+mn-cs"/>
              </a:rPr>
              <a:t>paediatric</a:t>
            </a:r>
            <a:r>
              <a:rPr dirty="0" sz="1200" kern="1200" lang="en-US" smtClean="0">
                <a:solidFill>
                  <a:schemeClr val="tx1"/>
                </a:solidFill>
                <a:effectLst/>
                <a:latin typeface="+mn-lt"/>
                <a:ea typeface="+mn-ea"/>
                <a:cs typeface="+mn-cs"/>
              </a:rPr>
              <a:t> antiretroviral therapy remain unacceptably low, and stigma and discrimination continue to hamper uptake of services. Poor nutrition is of particular concern in Northern Ghana. Thus, maternal and child health remain critical, and SDG 3 is pivotal for the attainment of health-related goals</a:t>
            </a:r>
          </a:p>
          <a:p>
            <a:r>
              <a:rPr dirty="0" sz="1200" kern="1200" lang="en-US" smtClean="0">
                <a:solidFill>
                  <a:schemeClr val="tx1"/>
                </a:solidFill>
                <a:effectLst/>
                <a:latin typeface="+mn-lt"/>
                <a:ea typeface="+mn-ea"/>
                <a:cs typeface="+mn-cs"/>
              </a:rPr>
              <a:t> </a:t>
            </a:r>
          </a:p>
          <a:p>
            <a:pPr lvl="0"/>
            <a:r>
              <a:rPr dirty="0" sz="1200" kern="1200" lang="en-US" smtClean="0">
                <a:solidFill>
                  <a:schemeClr val="tx1"/>
                </a:solidFill>
                <a:effectLst/>
                <a:latin typeface="+mn-lt"/>
                <a:ea typeface="+mn-ea"/>
                <a:cs typeface="+mn-cs"/>
              </a:rPr>
              <a:t>Goal 4 : Ensure inclusive and equitable quality education and promote lifelong learning opportunities for all</a:t>
            </a:r>
          </a:p>
          <a:p>
            <a:r>
              <a:rPr dirty="0" sz="1200" kern="1200" lang="en-US" smtClean="0">
                <a:solidFill>
                  <a:schemeClr val="tx1"/>
                </a:solidFill>
                <a:effectLst/>
                <a:latin typeface="+mn-lt"/>
                <a:ea typeface="+mn-ea"/>
                <a:cs typeface="+mn-cs"/>
              </a:rPr>
              <a:t>The number of men and women in the world is roughly equal. However, gender inequality persists everywhere – in business, education, politics etc. This stagnates social progress. Equal opportunities for men and women accelerate achievement across other development outcomes.</a:t>
            </a:r>
          </a:p>
          <a:p>
            <a:r>
              <a:rPr dirty="0" sz="1200" kern="1200" lang="en-US" smtClean="0">
                <a:solidFill>
                  <a:schemeClr val="tx1"/>
                </a:solidFill>
                <a:effectLst/>
                <a:latin typeface="+mn-lt"/>
                <a:ea typeface="+mn-ea"/>
                <a:cs typeface="+mn-cs"/>
              </a:rPr>
              <a:t>In Ghana, there is low representation of women in decision making, evidenced by only 12.7% representation in the national Parliament. Practices such as early marriage, Female Genital Mutilation, or witch camps still exist. The incidence of violence against women and girls, and inadequate access to productive resources, such as land and credit, persist.</a:t>
            </a:r>
          </a:p>
          <a:p>
            <a:pPr lvl="0"/>
            <a:r>
              <a:rPr dirty="0" sz="1200" kern="1200" lang="en-US" smtClean="0">
                <a:solidFill>
                  <a:schemeClr val="tx1"/>
                </a:solidFill>
                <a:effectLst/>
                <a:latin typeface="+mn-lt"/>
                <a:ea typeface="+mn-ea"/>
                <a:cs typeface="+mn-cs"/>
              </a:rPr>
              <a:t>Goal 5: Achieve gender equality and empower all women and girls</a:t>
            </a:r>
          </a:p>
          <a:p>
            <a:r>
              <a:rPr dirty="0" sz="1200" kern="1200" lang="en-US" smtClean="0">
                <a:solidFill>
                  <a:schemeClr val="tx1"/>
                </a:solidFill>
                <a:effectLst/>
                <a:latin typeface="+mn-lt"/>
                <a:ea typeface="+mn-ea"/>
                <a:cs typeface="+mn-cs"/>
              </a:rPr>
              <a:t>The number of men and women in the world is roughly equal. However, gender inequality persists everywhere – in business, education, politics etc. This stagnates social progress. Equal opportunities for men and women accelerate achievement across other development outcomes.</a:t>
            </a:r>
          </a:p>
          <a:p>
            <a:r>
              <a:rPr dirty="0" sz="1200" kern="1200" lang="en-US" smtClean="0">
                <a:solidFill>
                  <a:schemeClr val="tx1"/>
                </a:solidFill>
                <a:effectLst/>
                <a:latin typeface="+mn-lt"/>
                <a:ea typeface="+mn-ea"/>
                <a:cs typeface="+mn-cs"/>
              </a:rPr>
              <a:t>In Ghana, there is low representation of women in decision making, evidenced by only 12.7% representation in the national Parliament. Practices such as early marriage, Female Genital Mutilation, or witch camps still exist. The incidence of violence against women and girls, and inadequate access to productive resources, such as land and credit, persist.</a:t>
            </a:r>
          </a:p>
          <a:p>
            <a:r>
              <a:rPr dirty="0" sz="1200" kern="1200" lang="en-US" smtClean="0">
                <a:solidFill>
                  <a:schemeClr val="tx1"/>
                </a:solidFill>
                <a:effectLst/>
                <a:latin typeface="+mn-lt"/>
                <a:ea typeface="+mn-ea"/>
                <a:cs typeface="+mn-cs"/>
              </a:rPr>
              <a:t> </a:t>
            </a:r>
          </a:p>
          <a:p>
            <a:r>
              <a:rPr dirty="0" sz="1200" kern="1200" lang="en-US" smtClean="0">
                <a:solidFill>
                  <a:schemeClr val="tx1"/>
                </a:solidFill>
                <a:effectLst/>
                <a:latin typeface="+mn-lt"/>
                <a:ea typeface="+mn-ea"/>
                <a:cs typeface="+mn-cs"/>
              </a:rPr>
              <a:t> </a:t>
            </a:r>
          </a:p>
          <a:p>
            <a:pPr lvl="0"/>
            <a:r>
              <a:rPr dirty="0" sz="1200" kern="1200" lang="en-US" smtClean="0">
                <a:solidFill>
                  <a:schemeClr val="tx1"/>
                </a:solidFill>
                <a:effectLst/>
                <a:latin typeface="+mn-lt"/>
                <a:ea typeface="+mn-ea"/>
                <a:cs typeface="+mn-cs"/>
              </a:rPr>
              <a:t>Goal 6:  Ensure availability and sustainable management of water and sanitation for all</a:t>
            </a:r>
          </a:p>
          <a:p>
            <a:endParaRPr dirty="0" lang="en-US"/>
          </a:p>
        </p:txBody>
      </p:sp>
      <p:sp>
        <p:nvSpPr>
          <p:cNvPr id="1048603" name="Slide Number Placeholder 3"/>
          <p:cNvSpPr>
            <a:spLocks noGrp="1"/>
          </p:cNvSpPr>
          <p:nvPr>
            <p:ph type="sldNum" sz="quarter" idx="10"/>
          </p:nvPr>
        </p:nvSpPr>
        <p:spPr/>
        <p:txBody>
          <a:bodyPr/>
          <a:p>
            <a:fld id="{1F8B6401-3825-44DE-9517-488FF7E80C18}"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17" name="Slide Image Placeholder 1"/>
          <p:cNvSpPr>
            <a:spLocks noChangeAspect="1" noRot="1" noGrp="1"/>
          </p:cNvSpPr>
          <p:nvPr>
            <p:ph type="sldImg"/>
          </p:nvPr>
        </p:nvSpPr>
        <p:spPr/>
      </p:sp>
      <p:sp>
        <p:nvSpPr>
          <p:cNvPr id="1048618" name="Notes Placeholder 2"/>
          <p:cNvSpPr>
            <a:spLocks noGrp="1"/>
          </p:cNvSpPr>
          <p:nvPr>
            <p:ph type="body" idx="1"/>
          </p:nvPr>
        </p:nvSpPr>
        <p:spPr/>
        <p:txBody>
          <a:bodyPr/>
          <a:p>
            <a:pPr algn="l" defTabSz="914400" eaLnBrk="0" fontAlgn="base" hangingPunct="0" indent="0" latinLnBrk="0" lvl="0" marL="0" marR="0" rtl="0">
              <a:lnSpc>
                <a:spcPct val="100000"/>
              </a:lnSpc>
              <a:spcBef>
                <a:spcPct val="0"/>
              </a:spcBef>
              <a:spcAft>
                <a:spcPct val="0"/>
              </a:spcAft>
              <a:buClrTx/>
              <a:buSzTx/>
              <a:buFontTx/>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 am here to encourage you young ladies and that you can more than do it.</a:t>
            </a:r>
            <a:endParaRPr baseline="0" b="0" cap="none" dirty="0" sz="1100" i="0" kumimoji="0" lang="en-US" normalizeH="0" strike="noStrike" u="none" smtClean="0">
              <a:ln>
                <a:noFill/>
              </a:ln>
              <a:solidFill>
                <a:schemeClr val="tx1"/>
              </a:solidFill>
              <a:effectLst/>
              <a:latin typeface="Arial" panose="020B0604020202020204" pitchFamily="34" charset="0"/>
            </a:endParaRPr>
          </a:p>
          <a:p>
            <a:pPr algn="l" defTabSz="914400" eaLnBrk="0" fontAlgn="base" hangingPunct="0" indent="0" latinLnBrk="0" lvl="0" marL="0" marR="0" rtl="0">
              <a:lnSpc>
                <a:spcPct val="100000"/>
              </a:lnSpc>
              <a:spcBef>
                <a:spcPct val="0"/>
              </a:spcBef>
              <a:spcAft>
                <a:spcPct val="0"/>
              </a:spcAft>
              <a:buClrTx/>
              <a:buSzTx/>
              <a:buFontTx/>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Yes we can ladies.</a:t>
            </a:r>
          </a:p>
          <a:p>
            <a:pPr eaLnBrk="0" fontAlgn="base" hangingPunct="0" indent="0" marL="0">
              <a:lnSpc>
                <a:spcPct val="100000"/>
              </a:lnSpc>
              <a:spcBef>
                <a:spcPct val="0"/>
              </a:spcBef>
              <a:spcAft>
                <a:spcPct val="0"/>
              </a:spcAft>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Nobody </a:t>
            </a:r>
            <a:r>
              <a:rPr baseline="0" b="0" cap="none" dirty="0" sz="1200" i="0" kumimoji="0" lang="en-US" normalizeH="0" err="1"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iAm</a:t>
            </a: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not preaching that ladies are better than men, but I want to tell you that, if what is inside you ladies are harnessed fully, we will be able to make a remarkable contribution towards the realization of the SDGs which we seek to realize 2030 </a:t>
            </a:r>
            <a:r>
              <a:rPr baseline="0" b="0" cap="none" dirty="0" sz="1200" i="0" kumimoji="0" lang="en-US" normalizeH="0" err="1"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ie</a:t>
            </a: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10 years to come.</a:t>
            </a:r>
            <a:endParaRPr baseline="0" b="0" cap="none" dirty="0" sz="1100" i="0" kumimoji="0" lang="en-US" normalizeH="0" strike="noStrike" u="none" smtClean="0">
              <a:ln>
                <a:noFill/>
              </a:ln>
              <a:solidFill>
                <a:schemeClr val="tx1"/>
              </a:solidFill>
              <a:effectLst/>
              <a:latin typeface="Arial" panose="020B0604020202020204" pitchFamily="34" charset="0"/>
            </a:endParaRPr>
          </a:p>
          <a:p>
            <a:pPr algn="l" defTabSz="914400" eaLnBrk="0" fontAlgn="base" hangingPunct="0" indent="0" latinLnBrk="0" lvl="0" marL="0" marR="0" rtl="0">
              <a:lnSpc>
                <a:spcPct val="100000"/>
              </a:lnSpc>
              <a:spcBef>
                <a:spcPct val="0"/>
              </a:spcBef>
              <a:spcAft>
                <a:spcPct val="0"/>
              </a:spcAft>
              <a:buClrTx/>
              <a:buSzTx/>
              <a:buFontTx/>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s dumb, an I have to tell you, ladies are the most intelligent creatures on this planet.</a:t>
            </a:r>
            <a:endParaRPr baseline="0" b="0" cap="none" dirty="0" sz="1100" i="0" kumimoji="0" lang="en-US" normalizeH="0" strike="noStrike" u="none" smtClean="0">
              <a:ln>
                <a:noFill/>
              </a:ln>
              <a:solidFill>
                <a:schemeClr val="tx1"/>
              </a:solidFill>
              <a:effectLst/>
              <a:latin typeface="Arial" panose="020B0604020202020204" pitchFamily="34" charset="0"/>
            </a:endParaRPr>
          </a:p>
          <a:p>
            <a:pPr algn="l" defTabSz="914400" eaLnBrk="0" fontAlgn="base" hangingPunct="0" indent="0" latinLnBrk="0" lvl="0" marL="0" marR="0" rtl="0">
              <a:lnSpc>
                <a:spcPct val="100000"/>
              </a:lnSpc>
              <a:spcBef>
                <a:spcPct val="0"/>
              </a:spcBef>
              <a:spcAft>
                <a:spcPct val="0"/>
              </a:spcAft>
              <a:buClrTx/>
              <a:buSzTx/>
              <a:buFontTx/>
              <a:buNone/>
            </a:pPr>
            <a:endPar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048619" name="Slide Number Placeholder 3"/>
          <p:cNvSpPr>
            <a:spLocks noGrp="1"/>
          </p:cNvSpPr>
          <p:nvPr>
            <p:ph type="sldNum" sz="quarter" idx="10"/>
          </p:nvPr>
        </p:nvSpPr>
        <p:spPr/>
        <p:txBody>
          <a:bodyPr/>
          <a:p>
            <a:fld id="{1F8B6401-3825-44DE-9517-488FF7E80C18}" type="slidenum">
              <a:rPr lang="en-US" smtClean="0"/>
              <a:t>12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22" name="Slide Image Placeholder 1"/>
          <p:cNvSpPr>
            <a:spLocks noChangeAspect="1" noRot="1" noGrp="1"/>
          </p:cNvSpPr>
          <p:nvPr>
            <p:ph type="sldImg"/>
          </p:nvPr>
        </p:nvSpPr>
        <p:spPr/>
      </p:sp>
      <p:sp>
        <p:nvSpPr>
          <p:cNvPr id="1048623" name="Notes Placeholder 2"/>
          <p:cNvSpPr>
            <a:spLocks noGrp="1"/>
          </p:cNvSpPr>
          <p:nvPr>
            <p:ph type="body" idx="1"/>
          </p:nvPr>
        </p:nvSpPr>
        <p:spPr/>
        <p:txBody>
          <a:bodyPr/>
          <a:p>
            <a:pPr algn="l" defTabSz="914400" eaLnBrk="1" fontAlgn="auto" hangingPunct="1" indent="0" latinLnBrk="0" marL="0" marR="0" rtl="0">
              <a:lnSpc>
                <a:spcPct val="100000"/>
              </a:lnSpc>
              <a:spcBef>
                <a:spcPts val="0"/>
              </a:spcBef>
              <a:spcAft>
                <a:spcPts val="0"/>
              </a:spcAft>
              <a:buClrTx/>
              <a:buSzTx/>
              <a:buFontTx/>
              <a:buNone/>
            </a:pPr>
            <a:r>
              <a:rPr dirty="0" lang="en-US" smtClean="0">
                <a:solidFill>
                  <a:srgbClr val="FF0000"/>
                </a:solidFill>
              </a:rPr>
              <a:t>Let us encourage other women and young girls. To get on board, educate them to buy into the idea that we are all inclusive in achieving these goals for our society, our country and this planet. Let’s make them know they can make it and I believe when women are greatly involved in this, the world will surely turn around and we will be able to achieve this transformative goal for our nation and the world. When other women and young girls get to know that other women have been able to make it and have been able to effect changes, it will really be an inspiration to them.</a:t>
            </a:r>
          </a:p>
          <a:p>
            <a:endParaRPr dirty="0" lang="en-US" smtClean="0"/>
          </a:p>
          <a:p>
            <a:endParaRPr dirty="0" lang="en-US" smtClean="0"/>
          </a:p>
          <a:p>
            <a:pPr algn="l" defTabSz="914400" eaLnBrk="1" fontAlgn="auto" hangingPunct="1" indent="0" latinLnBrk="0" marL="0" marR="0" rtl="0">
              <a:lnSpc>
                <a:spcPct val="100000"/>
              </a:lnSpc>
              <a:spcBef>
                <a:spcPts val="0"/>
              </a:spcBef>
              <a:spcAft>
                <a:spcPts val="0"/>
              </a:spcAft>
              <a:buClrTx/>
              <a:buSzTx/>
              <a:buFontTx/>
              <a:buNone/>
            </a:pPr>
            <a:r>
              <a:rPr dirty="0" lang="en-US" smtClean="0"/>
              <a:t>This is because women who have a lot of contact with our children will also educate them from childhood and as they grow. And I believe this can make a turnaround in the world challenges and problems we are facing. Let’s help educate the woman and get the woman on board and all hands will be on deck. </a:t>
            </a:r>
          </a:p>
          <a:p>
            <a:endParaRPr dirty="0" lang="en-US" smtClean="0"/>
          </a:p>
          <a:p>
            <a:endParaRPr dirty="0" lang="en-US" smtClean="0"/>
          </a:p>
          <a:p>
            <a:r>
              <a:rPr dirty="0" lang="en-US" smtClean="0"/>
              <a:t>This can be done through social media platforms. Lets send messages on social media that will help us realize these goals. Lets help others to help others. If we don’t get on board to help achieve these goals, it will lead to stagnant development of this nation, in that, the money needed to do other amenities will be used to solve the problem you could have helped to solve when it was small and this will go a long way to affect us all.</a:t>
            </a:r>
          </a:p>
          <a:p>
            <a:endParaRPr dirty="0" lang="en-US" smtClean="0"/>
          </a:p>
          <a:p>
            <a:pPr algn="l" defTabSz="914400" eaLnBrk="1" fontAlgn="auto" hangingPunct="1" indent="0" latinLnBrk="0" marL="0" marR="0" rtl="0">
              <a:lnSpc>
                <a:spcPct val="100000"/>
              </a:lnSpc>
              <a:spcBef>
                <a:spcPts val="0"/>
              </a:spcBef>
              <a:spcAft>
                <a:spcPts val="0"/>
              </a:spcAft>
              <a:buClrTx/>
              <a:buSzTx/>
              <a:buFontTx/>
              <a:buNone/>
            </a:pPr>
            <a:r>
              <a:rPr dirty="0" lang="en-US" smtClean="0"/>
              <a:t>I am part of a social media platform which is specifically created to teach women some skills such as beads making, detergents, soaps, cooking etc. this is very educative and they have sponsors who help to sponsor people who want to set up something in their own small way and people are making it. Gone are the days when we just look up to men to provide for the family. It is our cooperate responsibility. Don’t let us let the human capital of women go to waste because it will make a tremendous impact in realizing these SDGs.</a:t>
            </a:r>
          </a:p>
          <a:p>
            <a:endParaRPr dirty="0" lang="en-US"/>
          </a:p>
        </p:txBody>
      </p:sp>
      <p:sp>
        <p:nvSpPr>
          <p:cNvPr id="1048624" name="Slide Number Placeholder 3"/>
          <p:cNvSpPr>
            <a:spLocks noGrp="1"/>
          </p:cNvSpPr>
          <p:nvPr>
            <p:ph type="sldNum" sz="quarter" idx="10"/>
          </p:nvPr>
        </p:nvSpPr>
        <p:spPr/>
        <p:txBody>
          <a:bodyPr/>
          <a:p>
            <a:fld id="{1F8B6401-3825-44DE-9517-488FF7E80C18}" type="slidenum">
              <a:rPr lang="en-US" smtClean="0"/>
              <a:t>13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56" name=""/>
        <p:cNvGrpSpPr/>
        <p:nvPr/>
      </p:nvGrpSpPr>
      <p:grpSpPr>
        <a:xfrm>
          <a:off x="0" y="0"/>
          <a:ext cx="0" cy="0"/>
          <a:chOff x="0" y="0"/>
          <a:chExt cx="0" cy="0"/>
        </a:xfrm>
      </p:grpSpPr>
      <p:sp>
        <p:nvSpPr>
          <p:cNvPr id="1048627" name="Slide Image Placeholder 1"/>
          <p:cNvSpPr>
            <a:spLocks noChangeAspect="1" noRot="1" noGrp="1"/>
          </p:cNvSpPr>
          <p:nvPr>
            <p:ph type="sldImg"/>
          </p:nvPr>
        </p:nvSpPr>
        <p:spPr/>
      </p:sp>
      <p:sp>
        <p:nvSpPr>
          <p:cNvPr id="1048628" name="Notes Placeholder 2"/>
          <p:cNvSpPr>
            <a:spLocks noGrp="1"/>
          </p:cNvSpPr>
          <p:nvPr>
            <p:ph type="body" idx="1"/>
          </p:nvPr>
        </p:nvSpPr>
        <p:spPr/>
        <p:txBody>
          <a:bodyPr/>
          <a:p>
            <a:pPr algn="l" defTabSz="914400" eaLnBrk="0" fontAlgn="base" hangingPunct="0" indent="0" latinLnBrk="0" lvl="0" marL="0" marR="0" rtl="0">
              <a:lnSpc>
                <a:spcPct val="100000"/>
              </a:lnSpc>
              <a:spcBef>
                <a:spcPct val="0"/>
              </a:spcBef>
              <a:spcAft>
                <a:spcPct val="0"/>
              </a:spcAft>
              <a:buClrTx/>
              <a:buSzTx/>
              <a:buFontTx/>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and attach it to the ordinary things you do to make them extraordinary.</a:t>
            </a:r>
            <a:endParaRPr baseline="0" b="0" cap="none" dirty="0" sz="1100" i="0" kumimoji="0" lang="en-US" normalizeH="0" strike="noStrike" u="none" smtClean="0">
              <a:ln>
                <a:noFill/>
              </a:ln>
              <a:solidFill>
                <a:schemeClr val="tx1"/>
              </a:solidFill>
              <a:effectLst/>
              <a:latin typeface="Arial" panose="020B0604020202020204" pitchFamily="34" charset="0"/>
            </a:endParaRPr>
          </a:p>
          <a:p>
            <a:pPr algn="l" defTabSz="914400" eaLnBrk="0" fontAlgn="base" hangingPunct="0" indent="0" latinLnBrk="0" lvl="0" marL="0" marR="0" rtl="0">
              <a:lnSpc>
                <a:spcPct val="100000"/>
              </a:lnSpc>
              <a:spcBef>
                <a:spcPct val="0"/>
              </a:spcBef>
              <a:spcAft>
                <a:spcPct val="0"/>
              </a:spcAft>
              <a:buClrTx/>
              <a:buSzTx/>
              <a:buFontTx/>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 have always had this at the back of my mind. That is my policy in life, “if it must be done, it must be done well”</a:t>
            </a:r>
            <a:endParaRPr baseline="0" b="0" cap="none" dirty="0" sz="1100" i="0" kumimoji="0" lang="en-US" normalizeH="0" strike="noStrike" u="none" smtClean="0">
              <a:ln>
                <a:noFill/>
              </a:ln>
              <a:solidFill>
                <a:schemeClr val="tx1"/>
              </a:solidFill>
              <a:effectLst/>
              <a:latin typeface="Arial" panose="020B0604020202020204" pitchFamily="34" charset="0"/>
            </a:endParaRPr>
          </a:p>
          <a:p>
            <a:pPr algn="l" defTabSz="914400" eaLnBrk="0" fontAlgn="base" hangingPunct="0" indent="0" latinLnBrk="0" lvl="0" marL="0" marR="0" rtl="0">
              <a:lnSpc>
                <a:spcPct val="100000"/>
              </a:lnSpc>
              <a:spcBef>
                <a:spcPct val="0"/>
              </a:spcBef>
              <a:spcAft>
                <a:spcPct val="0"/>
              </a:spcAft>
              <a:buClrTx/>
              <a:buSzTx/>
              <a:buFontTx/>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Am happy to see you ladies, I have attended a girls school since KG till SHS.</a:t>
            </a:r>
            <a:endParaRPr baseline="0" b="0" cap="none" dirty="0" sz="1100" i="0" kumimoji="0" lang="en-US" normalizeH="0" strike="noStrike" u="none" smtClean="0">
              <a:ln>
                <a:noFill/>
              </a:ln>
              <a:solidFill>
                <a:schemeClr val="tx1"/>
              </a:solidFill>
              <a:effectLst/>
              <a:latin typeface="Arial" panose="020B0604020202020204" pitchFamily="34" charset="0"/>
            </a:endParaRPr>
          </a:p>
          <a:p>
            <a:pPr algn="l" defTabSz="914400" eaLnBrk="0" fontAlgn="base" hangingPunct="0" indent="0" latinLnBrk="0" lvl="0" marL="0" marR="0" rtl="0">
              <a:lnSpc>
                <a:spcPct val="100000"/>
              </a:lnSpc>
              <a:spcBef>
                <a:spcPct val="0"/>
              </a:spcBef>
              <a:spcAft>
                <a:spcPct val="0"/>
              </a:spcAft>
              <a:buClrTx/>
              <a:buSzTx/>
              <a:buFontTx/>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It is true that ladies have a lot of responsibilities,</a:t>
            </a:r>
            <a:r>
              <a:rPr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and issues to take care of ; some are like you ladies </a:t>
            </a:r>
            <a:r>
              <a:rPr baseline="0" b="0" cap="none" dirty="0" sz="1200" i="0" kumimoji="0" lang="en-US" normalizeH="0" err="1"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menstration</a:t>
            </a: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when you grow up you will marry, give birth, and have your family to take care of </a:t>
            </a:r>
            <a:r>
              <a:rPr baseline="0" b="0" cap="none" dirty="0" sz="1200" i="0" kumimoji="0" lang="en-US" normalizeH="0" err="1"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amist</a:t>
            </a: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your education and your responsibilities to help contribute towards the achievement of the SDGs.</a:t>
            </a:r>
            <a:endParaRPr baseline="0" b="0" cap="none" dirty="0" sz="1100" i="0" kumimoji="0" lang="en-US" normalizeH="0" strike="noStrike" u="none" smtClean="0">
              <a:ln>
                <a:noFill/>
              </a:ln>
              <a:solidFill>
                <a:schemeClr val="tx1"/>
              </a:solidFill>
              <a:effectLst/>
              <a:latin typeface="Arial" panose="020B0604020202020204" pitchFamily="34" charset="0"/>
            </a:endParaRPr>
          </a:p>
          <a:p>
            <a:pPr algn="l" defTabSz="914400" eaLnBrk="0" fontAlgn="base" hangingPunct="0" indent="0" latinLnBrk="0" lvl="0" marL="0" marR="0" rtl="0">
              <a:lnSpc>
                <a:spcPct val="100000"/>
              </a:lnSpc>
              <a:spcBef>
                <a:spcPct val="0"/>
              </a:spcBef>
              <a:spcAft>
                <a:spcPct val="0"/>
              </a:spcAft>
              <a:buClrTx/>
              <a:buSzTx/>
              <a:buFontTx/>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Amiss all this responsibilities which also in one way or the other contribute to achieving the SDGs, we need to make up our minds that we will add the extra word to whatever we are doing to be able to do more.</a:t>
            </a:r>
            <a:endParaRPr baseline="0" b="0" cap="none" dirty="0" sz="1100" i="0" kumimoji="0" lang="en-US" normalizeH="0" strike="noStrike" u="none" smtClean="0">
              <a:ln>
                <a:noFill/>
              </a:ln>
              <a:solidFill>
                <a:schemeClr val="tx1"/>
              </a:solidFill>
              <a:effectLst/>
              <a:latin typeface="Arial" panose="020B0604020202020204" pitchFamily="34" charset="0"/>
            </a:endParaRPr>
          </a:p>
          <a:p>
            <a:pPr algn="l" defTabSz="914400" eaLnBrk="0" fontAlgn="base" hangingPunct="0" indent="0" latinLnBrk="0" lvl="0" marL="0" marR="0" rtl="0">
              <a:lnSpc>
                <a:spcPct val="100000"/>
              </a:lnSpc>
              <a:spcBef>
                <a:spcPct val="0"/>
              </a:spcBef>
              <a:spcAft>
                <a:spcPct val="0"/>
              </a:spcAft>
              <a:buClrTx/>
              <a:buSzTx/>
              <a:buFontTx/>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 finished university, became a teaching assistant, found a teaching work to do for I year, and used my money I had for the one year to start my postgraduate </a:t>
            </a:r>
            <a:r>
              <a:rPr baseline="0" b="0" cap="none" dirty="0" sz="1200" i="0" kumimoji="0" lang="en-US" normalizeH="0" err="1"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programme</a:t>
            </a: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endParaRPr baseline="0" b="0" cap="none" dirty="0" sz="1100" i="0" kumimoji="0" lang="en-US" normalizeH="0" strike="noStrike" u="none" smtClean="0">
              <a:ln>
                <a:noFill/>
              </a:ln>
              <a:solidFill>
                <a:schemeClr val="tx1"/>
              </a:solidFill>
              <a:effectLst/>
              <a:latin typeface="Arial" panose="020B0604020202020204" pitchFamily="34" charset="0"/>
            </a:endParaRPr>
          </a:p>
          <a:p>
            <a:pPr algn="l" defTabSz="914400" eaLnBrk="0" fontAlgn="base" hangingPunct="0" indent="0" latinLnBrk="0" lvl="0" marL="0" marR="0" rtl="0">
              <a:lnSpc>
                <a:spcPct val="100000"/>
              </a:lnSpc>
              <a:spcBef>
                <a:spcPct val="0"/>
              </a:spcBef>
              <a:spcAft>
                <a:spcPct val="0"/>
              </a:spcAft>
              <a:buClrTx/>
              <a:buSzTx/>
              <a:buFontTx/>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We need to be determined ladies, and we can make a significant contributions.</a:t>
            </a:r>
            <a:endParaRPr baseline="0" b="0" cap="none" dirty="0" sz="1100" i="0" kumimoji="0" lang="en-US" normalizeH="0" strike="noStrike" u="none" smtClean="0">
              <a:ln>
                <a:noFill/>
              </a:ln>
              <a:solidFill>
                <a:schemeClr val="tx1"/>
              </a:solidFill>
              <a:effectLst/>
              <a:latin typeface="Arial" panose="020B0604020202020204" pitchFamily="34" charset="0"/>
            </a:endParaRPr>
          </a:p>
          <a:p>
            <a:pPr algn="l" defTabSz="914400" eaLnBrk="0" fontAlgn="base" hangingPunct="0" indent="0" latinLnBrk="0" lvl="0" marL="0" marR="0" rtl="0">
              <a:lnSpc>
                <a:spcPct val="100000"/>
              </a:lnSpc>
              <a:spcBef>
                <a:spcPct val="0"/>
              </a:spcBef>
              <a:spcAft>
                <a:spcPct val="0"/>
              </a:spcAft>
              <a:buClrTx/>
              <a:buSzTx/>
              <a:buFontTx/>
              <a:buNone/>
            </a:pPr>
            <a:r>
              <a:rPr baseline="0" b="0" cap="none" dirty="0" sz="120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 started my postgraduate studies, and one year into my studies, I got married, </a:t>
            </a:r>
            <a:endParaRPr baseline="0" b="0" cap="none" dirty="0" sz="1100" i="0" kumimoji="0" lang="en-US" normalizeH="0" strike="noStrike" u="none" smtClean="0">
              <a:ln>
                <a:noFill/>
              </a:ln>
              <a:solidFill>
                <a:schemeClr val="tx1"/>
              </a:solidFill>
              <a:effectLst/>
              <a:latin typeface="Arial" panose="020B0604020202020204" pitchFamily="34" charset="0"/>
            </a:endParaRPr>
          </a:p>
          <a:p>
            <a:endParaRPr dirty="0" lang="en-US"/>
          </a:p>
        </p:txBody>
      </p:sp>
      <p:sp>
        <p:nvSpPr>
          <p:cNvPr id="1048629" name="Slide Number Placeholder 3"/>
          <p:cNvSpPr>
            <a:spLocks noGrp="1"/>
          </p:cNvSpPr>
          <p:nvPr>
            <p:ph type="sldNum" sz="quarter" idx="10"/>
          </p:nvPr>
        </p:nvSpPr>
        <p:spPr/>
        <p:txBody>
          <a:bodyPr/>
          <a:p>
            <a:fld id="{1F8B6401-3825-44DE-9517-488FF7E80C18}" type="slidenum">
              <a:rPr lang="en-US" smtClean="0"/>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4" name=""/>
        <p:cNvGrpSpPr/>
        <p:nvPr/>
      </p:nvGrpSpPr>
      <p:grpSpPr>
        <a:xfrm>
          <a:off x="0" y="0"/>
          <a:ext cx="0" cy="0"/>
          <a:chOff x="0" y="0"/>
          <a:chExt cx="0" cy="0"/>
        </a:xfrm>
      </p:grpSpPr>
      <p:sp>
        <p:nvSpPr>
          <p:cNvPr id="1048581"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1048582" name="Subtitle 2"/>
          <p:cNvSpPr>
            <a:spLocks noGrp="1"/>
          </p:cNvSpPr>
          <p:nvPr>
            <p:ph type="subTitle" idx="1"/>
          </p:nvPr>
        </p:nvSpPr>
        <p:spPr>
          <a:xfrm>
            <a:off x="1524000" y="3602038"/>
            <a:ext cx="9144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lang="en-US" smtClean="0"/>
              <a:t>Click to edit Master subtitle style</a:t>
            </a:r>
            <a:endParaRPr lang="en-US"/>
          </a:p>
        </p:txBody>
      </p:sp>
      <p:sp>
        <p:nvSpPr>
          <p:cNvPr id="1048583" name="Date Placeholder 3"/>
          <p:cNvSpPr>
            <a:spLocks noGrp="1"/>
          </p:cNvSpPr>
          <p:nvPr>
            <p:ph type="dt" sz="half" idx="10"/>
          </p:nvPr>
        </p:nvSpPr>
        <p:spPr/>
        <p:txBody>
          <a:bodyPr/>
          <a:p>
            <a:fld id="{DB14C098-A648-4717-8C87-F375A9D019CB}" type="datetimeFigureOut">
              <a:rPr lang="en-US" smtClean="0"/>
              <a:t>2/11/2020</a:t>
            </a:fld>
            <a:endParaRPr lang="en-US"/>
          </a:p>
        </p:txBody>
      </p:sp>
      <p:sp>
        <p:nvSpPr>
          <p:cNvPr id="1048584" name="Footer Placeholder 4"/>
          <p:cNvSpPr>
            <a:spLocks noGrp="1"/>
          </p:cNvSpPr>
          <p:nvPr>
            <p:ph type="ftr" sz="quarter" idx="11"/>
          </p:nvPr>
        </p:nvSpPr>
        <p:spPr/>
        <p:txBody>
          <a:bodyPr/>
          <a:p>
            <a:endParaRPr lang="en-US"/>
          </a:p>
        </p:txBody>
      </p:sp>
      <p:sp>
        <p:nvSpPr>
          <p:cNvPr id="1048585" name="Slide Number Placeholder 5"/>
          <p:cNvSpPr>
            <a:spLocks noGrp="1"/>
          </p:cNvSpPr>
          <p:nvPr>
            <p:ph type="sldNum" sz="quarter" idx="12"/>
          </p:nvPr>
        </p:nvSpPr>
        <p:spPr/>
        <p:txBody>
          <a:bodyPr/>
          <a:p>
            <a:fld id="{8CF6FB92-4CF4-45FC-9E2B-602994658FA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63" name=""/>
        <p:cNvGrpSpPr/>
        <p:nvPr/>
      </p:nvGrpSpPr>
      <p:grpSpPr>
        <a:xfrm>
          <a:off x="0" y="0"/>
          <a:ext cx="0" cy="0"/>
          <a:chOff x="0" y="0"/>
          <a:chExt cx="0" cy="0"/>
        </a:xfrm>
      </p:grpSpPr>
      <p:sp>
        <p:nvSpPr>
          <p:cNvPr id="1048649" name="Title 1"/>
          <p:cNvSpPr>
            <a:spLocks noGrp="1"/>
          </p:cNvSpPr>
          <p:nvPr>
            <p:ph type="title"/>
          </p:nvPr>
        </p:nvSpPr>
        <p:spPr/>
        <p:txBody>
          <a:bodyPr/>
          <a:p>
            <a:r>
              <a:rPr lang="en-US" smtClean="0"/>
              <a:t>Click to edit Master title style</a:t>
            </a:r>
            <a:endParaRPr lang="en-US"/>
          </a:p>
        </p:txBody>
      </p:sp>
      <p:sp>
        <p:nvSpPr>
          <p:cNvPr id="1048650" name="Vertical Text Placeholder 2"/>
          <p:cNvSpPr>
            <a:spLocks noGrp="1"/>
          </p:cNvSpPr>
          <p:nvPr>
            <p:ph type="body" orient="vert" idx="1"/>
          </p:nvPr>
        </p:nvSpPr>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51" name="Date Placeholder 3"/>
          <p:cNvSpPr>
            <a:spLocks noGrp="1"/>
          </p:cNvSpPr>
          <p:nvPr>
            <p:ph type="dt" sz="half" idx="10"/>
          </p:nvPr>
        </p:nvSpPr>
        <p:spPr/>
        <p:txBody>
          <a:bodyPr/>
          <a:p>
            <a:fld id="{DB14C098-A648-4717-8C87-F375A9D019CB}" type="datetimeFigureOut">
              <a:rPr lang="en-US" smtClean="0"/>
              <a:t>2/11/2020</a:t>
            </a:fld>
            <a:endParaRPr lang="en-US"/>
          </a:p>
        </p:txBody>
      </p:sp>
      <p:sp>
        <p:nvSpPr>
          <p:cNvPr id="1048652" name="Footer Placeholder 4"/>
          <p:cNvSpPr>
            <a:spLocks noGrp="1"/>
          </p:cNvSpPr>
          <p:nvPr>
            <p:ph type="ftr" sz="quarter" idx="11"/>
          </p:nvPr>
        </p:nvSpPr>
        <p:spPr/>
        <p:txBody>
          <a:bodyPr/>
          <a:p>
            <a:endParaRPr lang="en-US"/>
          </a:p>
        </p:txBody>
      </p:sp>
      <p:sp>
        <p:nvSpPr>
          <p:cNvPr id="1048653" name="Slide Number Placeholder 5"/>
          <p:cNvSpPr>
            <a:spLocks noGrp="1"/>
          </p:cNvSpPr>
          <p:nvPr>
            <p:ph type="sldNum" sz="quarter" idx="12"/>
          </p:nvPr>
        </p:nvSpPr>
        <p:spPr/>
        <p:txBody>
          <a:bodyPr/>
          <a:p>
            <a:fld id="{8CF6FB92-4CF4-45FC-9E2B-602994658FA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61" name=""/>
        <p:cNvGrpSpPr/>
        <p:nvPr/>
      </p:nvGrpSpPr>
      <p:grpSpPr>
        <a:xfrm>
          <a:off x="0" y="0"/>
          <a:ext cx="0" cy="0"/>
          <a:chOff x="0" y="0"/>
          <a:chExt cx="0" cy="0"/>
        </a:xfrm>
      </p:grpSpPr>
      <p:sp>
        <p:nvSpPr>
          <p:cNvPr id="1048638" name="Vertical Title 1"/>
          <p:cNvSpPr>
            <a:spLocks noGrp="1"/>
          </p:cNvSpPr>
          <p:nvPr>
            <p:ph type="title" orient="vert"/>
          </p:nvPr>
        </p:nvSpPr>
        <p:spPr>
          <a:xfrm>
            <a:off x="8724900" y="365125"/>
            <a:ext cx="2628900" cy="5811838"/>
          </a:xfrm>
        </p:spPr>
        <p:txBody>
          <a:bodyPr vert="eaVert"/>
          <a:p>
            <a:r>
              <a:rPr lang="en-US" smtClean="0"/>
              <a:t>Click to edit Master title style</a:t>
            </a:r>
            <a:endParaRPr lang="en-US"/>
          </a:p>
        </p:txBody>
      </p:sp>
      <p:sp>
        <p:nvSpPr>
          <p:cNvPr id="1048639" name="Vertical Text Placeholder 2"/>
          <p:cNvSpPr>
            <a:spLocks noGrp="1"/>
          </p:cNvSpPr>
          <p:nvPr>
            <p:ph type="body" orient="vert" idx="1"/>
          </p:nvPr>
        </p:nvSpPr>
        <p:spPr>
          <a:xfrm>
            <a:off x="838200" y="365125"/>
            <a:ext cx="7734300" cy="5811838"/>
          </a:xfrm>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40" name="Date Placeholder 3"/>
          <p:cNvSpPr>
            <a:spLocks noGrp="1"/>
          </p:cNvSpPr>
          <p:nvPr>
            <p:ph type="dt" sz="half" idx="10"/>
          </p:nvPr>
        </p:nvSpPr>
        <p:spPr/>
        <p:txBody>
          <a:bodyPr/>
          <a:p>
            <a:fld id="{DB14C098-A648-4717-8C87-F375A9D019CB}" type="datetimeFigureOut">
              <a:rPr lang="en-US" smtClean="0"/>
              <a:t>2/11/2020</a:t>
            </a:fld>
            <a:endParaRPr lang="en-US"/>
          </a:p>
        </p:txBody>
      </p:sp>
      <p:sp>
        <p:nvSpPr>
          <p:cNvPr id="1048641" name="Footer Placeholder 4"/>
          <p:cNvSpPr>
            <a:spLocks noGrp="1"/>
          </p:cNvSpPr>
          <p:nvPr>
            <p:ph type="ftr" sz="quarter" idx="11"/>
          </p:nvPr>
        </p:nvSpPr>
        <p:spPr/>
        <p:txBody>
          <a:bodyPr/>
          <a:p>
            <a:endParaRPr lang="en-US"/>
          </a:p>
        </p:txBody>
      </p:sp>
      <p:sp>
        <p:nvSpPr>
          <p:cNvPr id="1048642" name="Slide Number Placeholder 5"/>
          <p:cNvSpPr>
            <a:spLocks noGrp="1"/>
          </p:cNvSpPr>
          <p:nvPr>
            <p:ph type="sldNum" sz="quarter" idx="12"/>
          </p:nvPr>
        </p:nvSpPr>
        <p:spPr/>
        <p:txBody>
          <a:bodyPr/>
          <a:p>
            <a:fld id="{8CF6FB92-4CF4-45FC-9E2B-602994658F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3" name=""/>
        <p:cNvGrpSpPr/>
        <p:nvPr/>
      </p:nvGrpSpPr>
      <p:grpSpPr>
        <a:xfrm>
          <a:off x="0" y="0"/>
          <a:ext cx="0" cy="0"/>
          <a:chOff x="0" y="0"/>
          <a:chExt cx="0" cy="0"/>
        </a:xfrm>
      </p:grpSpPr>
      <p:sp>
        <p:nvSpPr>
          <p:cNvPr id="1048587" name="Title 1"/>
          <p:cNvSpPr>
            <a:spLocks noGrp="1"/>
          </p:cNvSpPr>
          <p:nvPr>
            <p:ph type="title"/>
          </p:nvPr>
        </p:nvSpPr>
        <p:spPr/>
        <p:txBody>
          <a:bodyPr/>
          <a:p>
            <a:r>
              <a:rPr lang="en-US" smtClean="0"/>
              <a:t>Click to edit Master title style</a:t>
            </a:r>
            <a:endParaRPr lang="en-US"/>
          </a:p>
        </p:txBody>
      </p:sp>
      <p:sp>
        <p:nvSpPr>
          <p:cNvPr id="1048588" name="Content Placeholder 2"/>
          <p:cNvSpPr>
            <a:spLocks noGrp="1"/>
          </p:cNvSpPr>
          <p:nvPr>
            <p:ph idx="1"/>
          </p:nvPr>
        </p:nvSpPr>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89" name="Date Placeholder 3"/>
          <p:cNvSpPr>
            <a:spLocks noGrp="1"/>
          </p:cNvSpPr>
          <p:nvPr>
            <p:ph type="dt" sz="half" idx="10"/>
          </p:nvPr>
        </p:nvSpPr>
        <p:spPr/>
        <p:txBody>
          <a:bodyPr/>
          <a:p>
            <a:fld id="{DB14C098-A648-4717-8C87-F375A9D019CB}" type="datetimeFigureOut">
              <a:rPr lang="en-US" smtClean="0"/>
              <a:t>2/11/2020</a:t>
            </a:fld>
            <a:endParaRPr lang="en-US"/>
          </a:p>
        </p:txBody>
      </p:sp>
      <p:sp>
        <p:nvSpPr>
          <p:cNvPr id="1048590" name="Footer Placeholder 4"/>
          <p:cNvSpPr>
            <a:spLocks noGrp="1"/>
          </p:cNvSpPr>
          <p:nvPr>
            <p:ph type="ftr" sz="quarter" idx="11"/>
          </p:nvPr>
        </p:nvSpPr>
        <p:spPr/>
        <p:txBody>
          <a:bodyPr/>
          <a:p>
            <a:endParaRPr lang="en-US"/>
          </a:p>
        </p:txBody>
      </p:sp>
      <p:sp>
        <p:nvSpPr>
          <p:cNvPr id="1048591" name="Slide Number Placeholder 5"/>
          <p:cNvSpPr>
            <a:spLocks noGrp="1"/>
          </p:cNvSpPr>
          <p:nvPr>
            <p:ph type="sldNum" sz="quarter" idx="12"/>
          </p:nvPr>
        </p:nvSpPr>
        <p:spPr/>
        <p:txBody>
          <a:bodyPr/>
          <a:p>
            <a:fld id="{8CF6FB92-4CF4-45FC-9E2B-602994658FA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64" name=""/>
        <p:cNvGrpSpPr/>
        <p:nvPr/>
      </p:nvGrpSpPr>
      <p:grpSpPr>
        <a:xfrm>
          <a:off x="0" y="0"/>
          <a:ext cx="0" cy="0"/>
          <a:chOff x="0" y="0"/>
          <a:chExt cx="0" cy="0"/>
        </a:xfrm>
      </p:grpSpPr>
      <p:sp>
        <p:nvSpPr>
          <p:cNvPr id="1048654"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1048655" name="Text Placeholder 2"/>
          <p:cNvSpPr>
            <a:spLocks noGrp="1"/>
          </p:cNvSpPr>
          <p:nvPr>
            <p:ph type="body" idx="1"/>
          </p:nvPr>
        </p:nvSpPr>
        <p:spPr>
          <a:xfrm>
            <a:off x="831850" y="4589463"/>
            <a:ext cx="10515600" cy="1500187"/>
          </a:xfrm>
        </p:spPr>
        <p:txBody>
          <a:bodyPr/>
          <a:lstStyle>
            <a:lvl1pPr indent="0" marL="0">
              <a:buNone/>
              <a:defRPr sz="2400">
                <a:solidFill>
                  <a:schemeClr val="tx1">
                    <a:tint val="75000"/>
                  </a:schemeClr>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lang="en-US" smtClean="0"/>
              <a:t>Click to edit Master text styles</a:t>
            </a:r>
          </a:p>
        </p:txBody>
      </p:sp>
      <p:sp>
        <p:nvSpPr>
          <p:cNvPr id="1048656" name="Date Placeholder 3"/>
          <p:cNvSpPr>
            <a:spLocks noGrp="1"/>
          </p:cNvSpPr>
          <p:nvPr>
            <p:ph type="dt" sz="half" idx="10"/>
          </p:nvPr>
        </p:nvSpPr>
        <p:spPr/>
        <p:txBody>
          <a:bodyPr/>
          <a:p>
            <a:fld id="{DB14C098-A648-4717-8C87-F375A9D019CB}" type="datetimeFigureOut">
              <a:rPr lang="en-US" smtClean="0"/>
              <a:t>2/11/2020</a:t>
            </a:fld>
            <a:endParaRPr lang="en-US"/>
          </a:p>
        </p:txBody>
      </p:sp>
      <p:sp>
        <p:nvSpPr>
          <p:cNvPr id="1048657" name="Footer Placeholder 4"/>
          <p:cNvSpPr>
            <a:spLocks noGrp="1"/>
          </p:cNvSpPr>
          <p:nvPr>
            <p:ph type="ftr" sz="quarter" idx="11"/>
          </p:nvPr>
        </p:nvSpPr>
        <p:spPr/>
        <p:txBody>
          <a:bodyPr/>
          <a:p>
            <a:endParaRPr lang="en-US"/>
          </a:p>
        </p:txBody>
      </p:sp>
      <p:sp>
        <p:nvSpPr>
          <p:cNvPr id="1048658" name="Slide Number Placeholder 5"/>
          <p:cNvSpPr>
            <a:spLocks noGrp="1"/>
          </p:cNvSpPr>
          <p:nvPr>
            <p:ph type="sldNum" sz="quarter" idx="12"/>
          </p:nvPr>
        </p:nvSpPr>
        <p:spPr/>
        <p:txBody>
          <a:bodyPr/>
          <a:p>
            <a:fld id="{8CF6FB92-4CF4-45FC-9E2B-602994658FA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65" name=""/>
        <p:cNvGrpSpPr/>
        <p:nvPr/>
      </p:nvGrpSpPr>
      <p:grpSpPr>
        <a:xfrm>
          <a:off x="0" y="0"/>
          <a:ext cx="0" cy="0"/>
          <a:chOff x="0" y="0"/>
          <a:chExt cx="0" cy="0"/>
        </a:xfrm>
      </p:grpSpPr>
      <p:sp>
        <p:nvSpPr>
          <p:cNvPr id="1048659" name="Title 1"/>
          <p:cNvSpPr>
            <a:spLocks noGrp="1"/>
          </p:cNvSpPr>
          <p:nvPr>
            <p:ph type="title"/>
          </p:nvPr>
        </p:nvSpPr>
        <p:spPr/>
        <p:txBody>
          <a:bodyPr/>
          <a:p>
            <a:r>
              <a:rPr lang="en-US" smtClean="0"/>
              <a:t>Click to edit Master title style</a:t>
            </a:r>
            <a:endParaRPr lang="en-US"/>
          </a:p>
        </p:txBody>
      </p:sp>
      <p:sp>
        <p:nvSpPr>
          <p:cNvPr id="1048660" name="Content Placeholder 2"/>
          <p:cNvSpPr>
            <a:spLocks noGrp="1"/>
          </p:cNvSpPr>
          <p:nvPr>
            <p:ph sz="half" idx="1"/>
          </p:nvPr>
        </p:nvSpPr>
        <p:spPr>
          <a:xfrm>
            <a:off x="838200" y="1825625"/>
            <a:ext cx="5181600" cy="435133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61" name="Content Placeholder 3"/>
          <p:cNvSpPr>
            <a:spLocks noGrp="1"/>
          </p:cNvSpPr>
          <p:nvPr>
            <p:ph sz="half" idx="2"/>
          </p:nvPr>
        </p:nvSpPr>
        <p:spPr>
          <a:xfrm>
            <a:off x="6172200" y="1825625"/>
            <a:ext cx="5181600" cy="435133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62" name="Date Placeholder 4"/>
          <p:cNvSpPr>
            <a:spLocks noGrp="1"/>
          </p:cNvSpPr>
          <p:nvPr>
            <p:ph type="dt" sz="half" idx="10"/>
          </p:nvPr>
        </p:nvSpPr>
        <p:spPr/>
        <p:txBody>
          <a:bodyPr/>
          <a:p>
            <a:fld id="{DB14C098-A648-4717-8C87-F375A9D019CB}" type="datetimeFigureOut">
              <a:rPr lang="en-US" smtClean="0"/>
              <a:t>2/11/2020</a:t>
            </a:fld>
            <a:endParaRPr lang="en-US"/>
          </a:p>
        </p:txBody>
      </p:sp>
      <p:sp>
        <p:nvSpPr>
          <p:cNvPr id="1048663" name="Footer Placeholder 5"/>
          <p:cNvSpPr>
            <a:spLocks noGrp="1"/>
          </p:cNvSpPr>
          <p:nvPr>
            <p:ph type="ftr" sz="quarter" idx="11"/>
          </p:nvPr>
        </p:nvSpPr>
        <p:spPr/>
        <p:txBody>
          <a:bodyPr/>
          <a:p>
            <a:endParaRPr lang="en-US"/>
          </a:p>
        </p:txBody>
      </p:sp>
      <p:sp>
        <p:nvSpPr>
          <p:cNvPr id="1048664" name="Slide Number Placeholder 6"/>
          <p:cNvSpPr>
            <a:spLocks noGrp="1"/>
          </p:cNvSpPr>
          <p:nvPr>
            <p:ph type="sldNum" sz="quarter" idx="12"/>
          </p:nvPr>
        </p:nvSpPr>
        <p:spPr/>
        <p:txBody>
          <a:bodyPr/>
          <a:p>
            <a:fld id="{8CF6FB92-4CF4-45FC-9E2B-602994658FA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66" name=""/>
        <p:cNvGrpSpPr/>
        <p:nvPr/>
      </p:nvGrpSpPr>
      <p:grpSpPr>
        <a:xfrm>
          <a:off x="0" y="0"/>
          <a:ext cx="0" cy="0"/>
          <a:chOff x="0" y="0"/>
          <a:chExt cx="0" cy="0"/>
        </a:xfrm>
      </p:grpSpPr>
      <p:sp>
        <p:nvSpPr>
          <p:cNvPr id="1048665" name="Title 1"/>
          <p:cNvSpPr>
            <a:spLocks noGrp="1"/>
          </p:cNvSpPr>
          <p:nvPr>
            <p:ph type="title"/>
          </p:nvPr>
        </p:nvSpPr>
        <p:spPr>
          <a:xfrm>
            <a:off x="839788" y="365125"/>
            <a:ext cx="10515600" cy="1325563"/>
          </a:xfrm>
        </p:spPr>
        <p:txBody>
          <a:bodyPr/>
          <a:p>
            <a:r>
              <a:rPr lang="en-US" smtClean="0"/>
              <a:t>Click to edit Master title style</a:t>
            </a:r>
            <a:endParaRPr lang="en-US"/>
          </a:p>
        </p:txBody>
      </p:sp>
      <p:sp>
        <p:nvSpPr>
          <p:cNvPr id="1048666" name="Text Placeholder 2"/>
          <p:cNvSpPr>
            <a:spLocks noGrp="1"/>
          </p:cNvSpPr>
          <p:nvPr>
            <p:ph type="body" idx="1"/>
          </p:nvPr>
        </p:nvSpPr>
        <p:spPr>
          <a:xfrm>
            <a:off x="839788" y="1681163"/>
            <a:ext cx="5157787"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667" name="Content Placeholder 3"/>
          <p:cNvSpPr>
            <a:spLocks noGrp="1"/>
          </p:cNvSpPr>
          <p:nvPr>
            <p:ph sz="half" idx="2"/>
          </p:nvPr>
        </p:nvSpPr>
        <p:spPr>
          <a:xfrm>
            <a:off x="839788" y="2505075"/>
            <a:ext cx="5157787" cy="368458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68" name="Text Placeholder 4"/>
          <p:cNvSpPr>
            <a:spLocks noGrp="1"/>
          </p:cNvSpPr>
          <p:nvPr>
            <p:ph type="body" sz="quarter" idx="3"/>
          </p:nvPr>
        </p:nvSpPr>
        <p:spPr>
          <a:xfrm>
            <a:off x="6172200" y="1681163"/>
            <a:ext cx="5183188"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669" name="Content Placeholder 5"/>
          <p:cNvSpPr>
            <a:spLocks noGrp="1"/>
          </p:cNvSpPr>
          <p:nvPr>
            <p:ph sz="quarter" idx="4"/>
          </p:nvPr>
        </p:nvSpPr>
        <p:spPr>
          <a:xfrm>
            <a:off x="6172200" y="2505075"/>
            <a:ext cx="5183188" cy="3684588"/>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70" name="Date Placeholder 6"/>
          <p:cNvSpPr>
            <a:spLocks noGrp="1"/>
          </p:cNvSpPr>
          <p:nvPr>
            <p:ph type="dt" sz="half" idx="10"/>
          </p:nvPr>
        </p:nvSpPr>
        <p:spPr/>
        <p:txBody>
          <a:bodyPr/>
          <a:p>
            <a:fld id="{DB14C098-A648-4717-8C87-F375A9D019CB}" type="datetimeFigureOut">
              <a:rPr lang="en-US" smtClean="0"/>
              <a:t>2/11/2020</a:t>
            </a:fld>
            <a:endParaRPr lang="en-US"/>
          </a:p>
        </p:txBody>
      </p:sp>
      <p:sp>
        <p:nvSpPr>
          <p:cNvPr id="1048671" name="Footer Placeholder 7"/>
          <p:cNvSpPr>
            <a:spLocks noGrp="1"/>
          </p:cNvSpPr>
          <p:nvPr>
            <p:ph type="ftr" sz="quarter" idx="11"/>
          </p:nvPr>
        </p:nvSpPr>
        <p:spPr/>
        <p:txBody>
          <a:bodyPr/>
          <a:p>
            <a:endParaRPr lang="en-US"/>
          </a:p>
        </p:txBody>
      </p:sp>
      <p:sp>
        <p:nvSpPr>
          <p:cNvPr id="1048672" name="Slide Number Placeholder 8"/>
          <p:cNvSpPr>
            <a:spLocks noGrp="1"/>
          </p:cNvSpPr>
          <p:nvPr>
            <p:ph type="sldNum" sz="quarter" idx="12"/>
          </p:nvPr>
        </p:nvSpPr>
        <p:spPr/>
        <p:txBody>
          <a:bodyPr/>
          <a:p>
            <a:fld id="{8CF6FB92-4CF4-45FC-9E2B-602994658FA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60" name=""/>
        <p:cNvGrpSpPr/>
        <p:nvPr/>
      </p:nvGrpSpPr>
      <p:grpSpPr>
        <a:xfrm>
          <a:off x="0" y="0"/>
          <a:ext cx="0" cy="0"/>
          <a:chOff x="0" y="0"/>
          <a:chExt cx="0" cy="0"/>
        </a:xfrm>
      </p:grpSpPr>
      <p:sp>
        <p:nvSpPr>
          <p:cNvPr id="1048634" name="Title 1"/>
          <p:cNvSpPr>
            <a:spLocks noGrp="1"/>
          </p:cNvSpPr>
          <p:nvPr>
            <p:ph type="title"/>
          </p:nvPr>
        </p:nvSpPr>
        <p:spPr/>
        <p:txBody>
          <a:bodyPr/>
          <a:p>
            <a:r>
              <a:rPr lang="en-US" smtClean="0"/>
              <a:t>Click to edit Master title style</a:t>
            </a:r>
            <a:endParaRPr lang="en-US"/>
          </a:p>
        </p:txBody>
      </p:sp>
      <p:sp>
        <p:nvSpPr>
          <p:cNvPr id="1048635" name="Date Placeholder 2"/>
          <p:cNvSpPr>
            <a:spLocks noGrp="1"/>
          </p:cNvSpPr>
          <p:nvPr>
            <p:ph type="dt" sz="half" idx="10"/>
          </p:nvPr>
        </p:nvSpPr>
        <p:spPr/>
        <p:txBody>
          <a:bodyPr/>
          <a:p>
            <a:fld id="{DB14C098-A648-4717-8C87-F375A9D019CB}" type="datetimeFigureOut">
              <a:rPr lang="en-US" smtClean="0"/>
              <a:t>2/11/2020</a:t>
            </a:fld>
            <a:endParaRPr lang="en-US"/>
          </a:p>
        </p:txBody>
      </p:sp>
      <p:sp>
        <p:nvSpPr>
          <p:cNvPr id="1048636" name="Footer Placeholder 3"/>
          <p:cNvSpPr>
            <a:spLocks noGrp="1"/>
          </p:cNvSpPr>
          <p:nvPr>
            <p:ph type="ftr" sz="quarter" idx="11"/>
          </p:nvPr>
        </p:nvSpPr>
        <p:spPr/>
        <p:txBody>
          <a:bodyPr/>
          <a:p>
            <a:endParaRPr lang="en-US"/>
          </a:p>
        </p:txBody>
      </p:sp>
      <p:sp>
        <p:nvSpPr>
          <p:cNvPr id="1048637" name="Slide Number Placeholder 4"/>
          <p:cNvSpPr>
            <a:spLocks noGrp="1"/>
          </p:cNvSpPr>
          <p:nvPr>
            <p:ph type="sldNum" sz="quarter" idx="12"/>
          </p:nvPr>
        </p:nvSpPr>
        <p:spPr/>
        <p:txBody>
          <a:bodyPr/>
          <a:p>
            <a:fld id="{8CF6FB92-4CF4-45FC-9E2B-602994658F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67" name=""/>
        <p:cNvGrpSpPr/>
        <p:nvPr/>
      </p:nvGrpSpPr>
      <p:grpSpPr>
        <a:xfrm>
          <a:off x="0" y="0"/>
          <a:ext cx="0" cy="0"/>
          <a:chOff x="0" y="0"/>
          <a:chExt cx="0" cy="0"/>
        </a:xfrm>
      </p:grpSpPr>
      <p:sp>
        <p:nvSpPr>
          <p:cNvPr id="1048673" name="Date Placeholder 1"/>
          <p:cNvSpPr>
            <a:spLocks noGrp="1"/>
          </p:cNvSpPr>
          <p:nvPr>
            <p:ph type="dt" sz="half" idx="10"/>
          </p:nvPr>
        </p:nvSpPr>
        <p:spPr/>
        <p:txBody>
          <a:bodyPr/>
          <a:p>
            <a:fld id="{DB14C098-A648-4717-8C87-F375A9D019CB}" type="datetimeFigureOut">
              <a:rPr lang="en-US" smtClean="0"/>
              <a:t>2/11/2020</a:t>
            </a:fld>
            <a:endParaRPr lang="en-US"/>
          </a:p>
        </p:txBody>
      </p:sp>
      <p:sp>
        <p:nvSpPr>
          <p:cNvPr id="1048674" name="Footer Placeholder 2"/>
          <p:cNvSpPr>
            <a:spLocks noGrp="1"/>
          </p:cNvSpPr>
          <p:nvPr>
            <p:ph type="ftr" sz="quarter" idx="11"/>
          </p:nvPr>
        </p:nvSpPr>
        <p:spPr/>
        <p:txBody>
          <a:bodyPr/>
          <a:p>
            <a:endParaRPr lang="en-US"/>
          </a:p>
        </p:txBody>
      </p:sp>
      <p:sp>
        <p:nvSpPr>
          <p:cNvPr id="1048675" name="Slide Number Placeholder 3"/>
          <p:cNvSpPr>
            <a:spLocks noGrp="1"/>
          </p:cNvSpPr>
          <p:nvPr>
            <p:ph type="sldNum" sz="quarter" idx="12"/>
          </p:nvPr>
        </p:nvSpPr>
        <p:spPr/>
        <p:txBody>
          <a:bodyPr/>
          <a:p>
            <a:fld id="{8CF6FB92-4CF4-45FC-9E2B-602994658FA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68" name=""/>
        <p:cNvGrpSpPr/>
        <p:nvPr/>
      </p:nvGrpSpPr>
      <p:grpSpPr>
        <a:xfrm>
          <a:off x="0" y="0"/>
          <a:ext cx="0" cy="0"/>
          <a:chOff x="0" y="0"/>
          <a:chExt cx="0" cy="0"/>
        </a:xfrm>
      </p:grpSpPr>
      <p:sp>
        <p:nvSpPr>
          <p:cNvPr id="1048676"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1048677"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78"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smtClean="0"/>
              <a:t>Click to edit Master text styles</a:t>
            </a:r>
          </a:p>
        </p:txBody>
      </p:sp>
      <p:sp>
        <p:nvSpPr>
          <p:cNvPr id="1048679" name="Date Placeholder 4"/>
          <p:cNvSpPr>
            <a:spLocks noGrp="1"/>
          </p:cNvSpPr>
          <p:nvPr>
            <p:ph type="dt" sz="half" idx="10"/>
          </p:nvPr>
        </p:nvSpPr>
        <p:spPr/>
        <p:txBody>
          <a:bodyPr/>
          <a:p>
            <a:fld id="{DB14C098-A648-4717-8C87-F375A9D019CB}" type="datetimeFigureOut">
              <a:rPr lang="en-US" smtClean="0"/>
              <a:t>2/11/2020</a:t>
            </a:fld>
            <a:endParaRPr lang="en-US"/>
          </a:p>
        </p:txBody>
      </p:sp>
      <p:sp>
        <p:nvSpPr>
          <p:cNvPr id="1048680" name="Footer Placeholder 5"/>
          <p:cNvSpPr>
            <a:spLocks noGrp="1"/>
          </p:cNvSpPr>
          <p:nvPr>
            <p:ph type="ftr" sz="quarter" idx="11"/>
          </p:nvPr>
        </p:nvSpPr>
        <p:spPr/>
        <p:txBody>
          <a:bodyPr/>
          <a:p>
            <a:endParaRPr lang="en-US"/>
          </a:p>
        </p:txBody>
      </p:sp>
      <p:sp>
        <p:nvSpPr>
          <p:cNvPr id="1048681" name="Slide Number Placeholder 6"/>
          <p:cNvSpPr>
            <a:spLocks noGrp="1"/>
          </p:cNvSpPr>
          <p:nvPr>
            <p:ph type="sldNum" sz="quarter" idx="12"/>
          </p:nvPr>
        </p:nvSpPr>
        <p:spPr/>
        <p:txBody>
          <a:bodyPr/>
          <a:p>
            <a:fld id="{8CF6FB92-4CF4-45FC-9E2B-602994658F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62" name=""/>
        <p:cNvGrpSpPr/>
        <p:nvPr/>
      </p:nvGrpSpPr>
      <p:grpSpPr>
        <a:xfrm>
          <a:off x="0" y="0"/>
          <a:ext cx="0" cy="0"/>
          <a:chOff x="0" y="0"/>
          <a:chExt cx="0" cy="0"/>
        </a:xfrm>
      </p:grpSpPr>
      <p:sp>
        <p:nvSpPr>
          <p:cNvPr id="1048643"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1048644" name="Picture Placeholder 2"/>
          <p:cNvSpPr>
            <a:spLocks noGrp="1"/>
          </p:cNvSpPr>
          <p:nvPr>
            <p:ph type="pic" idx="1"/>
          </p:nvPr>
        </p:nvSpPr>
        <p:spPr>
          <a:xfrm>
            <a:off x="5183188" y="987425"/>
            <a:ext cx="6172200" cy="4873625"/>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n-US"/>
          </a:p>
        </p:txBody>
      </p:sp>
      <p:sp>
        <p:nvSpPr>
          <p:cNvPr id="1048645"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smtClean="0"/>
              <a:t>Click to edit Master text styles</a:t>
            </a:r>
          </a:p>
        </p:txBody>
      </p:sp>
      <p:sp>
        <p:nvSpPr>
          <p:cNvPr id="1048646" name="Date Placeholder 4"/>
          <p:cNvSpPr>
            <a:spLocks noGrp="1"/>
          </p:cNvSpPr>
          <p:nvPr>
            <p:ph type="dt" sz="half" idx="10"/>
          </p:nvPr>
        </p:nvSpPr>
        <p:spPr/>
        <p:txBody>
          <a:bodyPr/>
          <a:p>
            <a:fld id="{DB14C098-A648-4717-8C87-F375A9D019CB}" type="datetimeFigureOut">
              <a:rPr lang="en-US" smtClean="0"/>
              <a:t>2/11/2020</a:t>
            </a:fld>
            <a:endParaRPr lang="en-US"/>
          </a:p>
        </p:txBody>
      </p:sp>
      <p:sp>
        <p:nvSpPr>
          <p:cNvPr id="1048647" name="Footer Placeholder 5"/>
          <p:cNvSpPr>
            <a:spLocks noGrp="1"/>
          </p:cNvSpPr>
          <p:nvPr>
            <p:ph type="ftr" sz="quarter" idx="11"/>
          </p:nvPr>
        </p:nvSpPr>
        <p:spPr/>
        <p:txBody>
          <a:bodyPr/>
          <a:p>
            <a:endParaRPr lang="en-US"/>
          </a:p>
        </p:txBody>
      </p:sp>
      <p:sp>
        <p:nvSpPr>
          <p:cNvPr id="1048648" name="Slide Number Placeholder 6"/>
          <p:cNvSpPr>
            <a:spLocks noGrp="1"/>
          </p:cNvSpPr>
          <p:nvPr>
            <p:ph type="sldNum" sz="quarter" idx="12"/>
          </p:nvPr>
        </p:nvSpPr>
        <p:spPr/>
        <p:txBody>
          <a:bodyPr/>
          <a:p>
            <a:fld id="{8CF6FB92-4CF4-45FC-9E2B-602994658FA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Title Placeholder 1"/>
          <p:cNvSpPr>
            <a:spLocks noGrp="1"/>
          </p:cNvSpPr>
          <p:nvPr>
            <p:ph type="title"/>
          </p:nvPr>
        </p:nvSpPr>
        <p:spPr>
          <a:xfrm>
            <a:off x="838200" y="365125"/>
            <a:ext cx="10515600" cy="1325563"/>
          </a:xfrm>
          <a:prstGeom prst="rect"/>
        </p:spPr>
        <p:txBody>
          <a:bodyPr anchor="ctr" bIns="45720" lIns="91440" rIns="91440" rtlCol="0" tIns="45720" vert="horz">
            <a:normAutofit/>
          </a:bodyPr>
          <a:p>
            <a:r>
              <a:rPr lang="en-US" smtClean="0"/>
              <a:t>Click to edit Master title style</a:t>
            </a:r>
            <a:endParaRPr lang="en-US"/>
          </a:p>
        </p:txBody>
      </p:sp>
      <p:sp>
        <p:nvSpPr>
          <p:cNvPr id="1048577" name="Text Placeholder 2"/>
          <p:cNvSpPr>
            <a:spLocks noGrp="1"/>
          </p:cNvSpPr>
          <p:nvPr>
            <p:ph type="body" idx="1"/>
          </p:nvPr>
        </p:nvSpPr>
        <p:spPr>
          <a:xfrm>
            <a:off x="838200" y="1825625"/>
            <a:ext cx="10515600" cy="4351338"/>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Date Placeholder 3"/>
          <p:cNvSpPr>
            <a:spLocks noGrp="1"/>
          </p:cNvSpPr>
          <p:nvPr>
            <p:ph type="dt" sz="half" idx="2"/>
          </p:nvPr>
        </p:nvSpPr>
        <p:spPr>
          <a:xfrm>
            <a:off x="838200" y="6356350"/>
            <a:ext cx="2743200" cy="365125"/>
          </a:xfrm>
          <a:prstGeom prst="rect"/>
        </p:spPr>
        <p:txBody>
          <a:bodyPr anchor="ctr" bIns="45720" lIns="91440" rIns="91440" rtlCol="0" tIns="45720" vert="horz"/>
          <a:lstStyle>
            <a:lvl1pPr algn="l">
              <a:defRPr sz="1200">
                <a:solidFill>
                  <a:schemeClr val="tx1">
                    <a:tint val="75000"/>
                  </a:schemeClr>
                </a:solidFill>
              </a:defRPr>
            </a:lvl1pPr>
          </a:lstStyle>
          <a:p>
            <a:fld id="{DB14C098-A648-4717-8C87-F375A9D019CB}" type="datetimeFigureOut">
              <a:rPr lang="en-US" smtClean="0"/>
              <a:t>2/11/2020</a:t>
            </a:fld>
            <a:endParaRPr lang="en-US"/>
          </a:p>
        </p:txBody>
      </p:sp>
      <p:sp>
        <p:nvSpPr>
          <p:cNvPr id="1048579" name="Footer Placeholder 4"/>
          <p:cNvSpPr>
            <a:spLocks noGrp="1"/>
          </p:cNvSpPr>
          <p:nvPr>
            <p:ph type="ftr" sz="quarter" idx="3"/>
          </p:nvPr>
        </p:nvSpPr>
        <p:spPr>
          <a:xfrm>
            <a:off x="4038600" y="6356350"/>
            <a:ext cx="41148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8610600" y="6356350"/>
            <a:ext cx="2743200" cy="365125"/>
          </a:xfrm>
          <a:prstGeom prst="rect"/>
        </p:spPr>
        <p:txBody>
          <a:bodyPr anchor="ctr" bIns="45720" lIns="91440" rIns="91440" rtlCol="0" tIns="45720" vert="horz"/>
          <a:lstStyle>
            <a:lvl1pPr algn="r">
              <a:defRPr sz="1200">
                <a:solidFill>
                  <a:schemeClr val="tx1">
                    <a:tint val="75000"/>
                  </a:schemeClr>
                </a:solidFill>
              </a:defRPr>
            </a:lvl1pPr>
          </a:lstStyle>
          <a:p>
            <a:fld id="{8CF6FB92-4CF4-45FC-9E2B-602994658FA7}" type="slidenum">
              <a:rPr lang="en-US" smtClean="0"/>
              <a:t>‹#›</a:t>
            </a:fld>
            <a:endParaRPr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hyperlink" Target="http://gh.one.un.org/content/dam/unct/ghana/img/Photos%20for%20News/UNCT-GH-sdg-chart-2015.png" TargetMode="External"/><Relationship Id="rId2" Type="http://schemas.openxmlformats.org/officeDocument/2006/relationships/image" Target="../media/image1.png"/><Relationship Id="rId3"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hyperlink" Target="http://gh.one.un.org/content/dam/unct/ghana/img/Photos%20for%20News/UNCT-GH-sdg-chart-2015.png" TargetMode="External"/><Relationship Id="rId2" Type="http://schemas.openxmlformats.org/officeDocument/2006/relationships/image" Target="../media/image1.png"/><Relationship Id="rId3"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86" name="Title 1"/>
          <p:cNvSpPr>
            <a:spLocks noGrp="1"/>
          </p:cNvSpPr>
          <p:nvPr>
            <p:ph type="ctrTitle"/>
          </p:nvPr>
        </p:nvSpPr>
        <p:spPr>
          <a:xfrm>
            <a:off x="2128922" y="1287887"/>
            <a:ext cx="9165849" cy="4133531"/>
          </a:xfrm>
        </p:spPr>
        <p:txBody>
          <a:bodyPr>
            <a:normAutofit fontScale="90000"/>
          </a:bodyPr>
          <a:p>
            <a:r>
              <a:rPr b="1" dirty="0" lang="en-US" smtClean="0">
                <a:latin typeface="Consolas" panose="020B0609020204030204" pitchFamily="49" charset="0"/>
              </a:rPr>
              <a:t>THE ROLE OF GIRLS IN SCIENCE AND TECHNOLOGY, TOWARDS ACHIEVEMENT OF SDG IN GHANA</a:t>
            </a:r>
            <a:br>
              <a:rPr b="1" dirty="0" lang="en-US" smtClean="0">
                <a:latin typeface="Consolas" panose="020B0609020204030204" pitchFamily="49" charset="0"/>
              </a:rPr>
            </a:br>
            <a:r>
              <a:rPr b="1" dirty="0" sz="2800" lang="en-US" smtClean="0">
                <a:latin typeface="Consolas" panose="020B0609020204030204" pitchFamily="49" charset="0"/>
              </a:rPr>
              <a:t>BY VIVIAN AKOTO-ADJEPONG</a:t>
            </a:r>
            <a:br>
              <a:rPr b="1" dirty="0" sz="2800" lang="en-US" smtClean="0">
                <a:latin typeface="Consolas" panose="020B0609020204030204" pitchFamily="49" charset="0"/>
              </a:rPr>
            </a:br>
            <a:r>
              <a:rPr b="1" dirty="0" sz="2800" lang="en-US" smtClean="0">
                <a:latin typeface="Consolas" panose="020B0609020204030204" pitchFamily="49" charset="0"/>
              </a:rPr>
              <a:t>UENR, SUNYANI</a:t>
            </a:r>
            <a:br>
              <a:rPr b="1" dirty="0" sz="2800" lang="en-US" smtClean="0">
                <a:latin typeface="Consolas" panose="020B0609020204030204" pitchFamily="49" charset="0"/>
              </a:rPr>
            </a:br>
            <a:r>
              <a:rPr b="1" dirty="0" sz="2800" lang="en-US" smtClean="0">
                <a:latin typeface="Consolas" panose="020B0609020204030204" pitchFamily="49" charset="0"/>
              </a:rPr>
              <a:t>11 FEB 2020</a:t>
            </a:r>
            <a:endParaRPr b="1" dirty="0" lang="en-US">
              <a:latin typeface="Consolas" panose="020B0609020204030204" pitchFamily="49" charset="0"/>
            </a:endParaRPr>
          </a:p>
        </p:txBody>
      </p:sp>
      <p:pic>
        <p:nvPicPr>
          <p:cNvPr id="2097152" name="Picture 3" descr="http://gh.one.un.org/content/dam/unct/ghana/img/Photos%20for%20News/UNCT-GH-sdg-chart-2015.png/jcr:content/renditions/cq5dam.web.540.390.png">
            <a:hlinkClick r:id="rId1"/>
          </p:cNvPr>
          <p:cNvPicPr>
            <a:picLocks/>
          </p:cNvPicPr>
          <p:nvPr/>
        </p:nvPicPr>
        <p:blipFill>
          <a:blip xmlns:r="http://schemas.openxmlformats.org/officeDocument/2006/relationships" r:embed="rId2"/>
          <a:srcRect/>
          <a:stretch>
            <a:fillRect/>
          </a:stretch>
        </p:blipFill>
        <p:spPr bwMode="auto">
          <a:xfrm>
            <a:off x="276083" y="181330"/>
            <a:ext cx="2453469" cy="1864981"/>
          </a:xfrm>
          <a:prstGeom prst="rect"/>
          <a:noFill/>
          <a:ln>
            <a:noFill/>
          </a:ln>
        </p:spPr>
      </p:pic>
    </p:spTree>
  </p:cSld>
  <p:clrMapOvr>
    <a:masterClrMapping/>
  </p:clrMapOvr>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11" name="Title 1"/>
          <p:cNvSpPr>
            <a:spLocks noGrp="1"/>
          </p:cNvSpPr>
          <p:nvPr>
            <p:ph type="title"/>
          </p:nvPr>
        </p:nvSpPr>
        <p:spPr>
          <a:xfrm>
            <a:off x="838200" y="300251"/>
            <a:ext cx="10515600" cy="614148"/>
          </a:xfrm>
        </p:spPr>
        <p:txBody>
          <a:bodyPr>
            <a:normAutofit fontScale="90000"/>
          </a:bodyPr>
          <a:p>
            <a:r>
              <a:rPr b="1" dirty="0" lang="en-US" smtClean="0"/>
              <a:t>WOMEN IN SCIENCE AND TECHNOLOGY</a:t>
            </a:r>
            <a:endParaRPr dirty="0" lang="en-US"/>
          </a:p>
        </p:txBody>
      </p:sp>
      <p:sp>
        <p:nvSpPr>
          <p:cNvPr id="1048612" name="Content Placeholder 2"/>
          <p:cNvSpPr>
            <a:spLocks noGrp="1"/>
          </p:cNvSpPr>
          <p:nvPr>
            <p:ph idx="1"/>
          </p:nvPr>
        </p:nvSpPr>
        <p:spPr>
          <a:xfrm>
            <a:off x="838200" y="1282890"/>
            <a:ext cx="10515600" cy="4894073"/>
          </a:xfrm>
        </p:spPr>
        <p:txBody>
          <a:bodyPr>
            <a:normAutofit/>
          </a:bodyPr>
          <a:p>
            <a:r>
              <a:rPr dirty="0" lang="en-US"/>
              <a:t>Current data available highlights the most significant gaps and challenges regarding issues of poverty, education, human rights, gender inequality, health, climate change, sustainable environment and energy. </a:t>
            </a:r>
            <a:endParaRPr dirty="0" lang="en-US" smtClean="0"/>
          </a:p>
          <a:p>
            <a:endParaRPr dirty="0" lang="en-US" smtClean="0"/>
          </a:p>
          <a:p>
            <a:r>
              <a:rPr dirty="0" lang="en-US" smtClean="0"/>
              <a:t>The untapped human capital of women can enhance the workforce to realizing the SDGs goals, given that women represent half 50% of the world’s population.</a:t>
            </a:r>
            <a:endParaRPr dirty="0" lang="en-US"/>
          </a:p>
          <a:p>
            <a:endParaRPr dirty="0" lang="en-US"/>
          </a:p>
        </p:txBody>
      </p:sp>
    </p:spTree>
  </p:cSld>
  <p:clrMapOvr>
    <a:masterClrMapping/>
  </p:clrMapOvr>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13" name="Title 1"/>
          <p:cNvSpPr>
            <a:spLocks noGrp="1"/>
          </p:cNvSpPr>
          <p:nvPr>
            <p:ph type="title"/>
          </p:nvPr>
        </p:nvSpPr>
        <p:spPr>
          <a:xfrm>
            <a:off x="838200" y="150125"/>
            <a:ext cx="10515600" cy="777923"/>
          </a:xfrm>
        </p:spPr>
        <p:txBody>
          <a:bodyPr/>
          <a:p>
            <a:r>
              <a:rPr b="1" dirty="0" lang="en-US" smtClean="0"/>
              <a:t>WOMEN IN SCIENCE AND TECHNOLOGY</a:t>
            </a:r>
            <a:endParaRPr dirty="0" lang="en-US"/>
          </a:p>
        </p:txBody>
      </p:sp>
      <p:sp>
        <p:nvSpPr>
          <p:cNvPr id="1048614" name="Content Placeholder 2"/>
          <p:cNvSpPr>
            <a:spLocks noGrp="1"/>
          </p:cNvSpPr>
          <p:nvPr>
            <p:ph idx="1"/>
          </p:nvPr>
        </p:nvSpPr>
        <p:spPr>
          <a:xfrm>
            <a:off x="838200" y="1351128"/>
            <a:ext cx="10515600" cy="4825835"/>
          </a:xfrm>
        </p:spPr>
        <p:txBody>
          <a:bodyPr/>
          <a:p>
            <a:r>
              <a:rPr dirty="0" lang="en-US" smtClean="0"/>
              <a:t>With all hands on deck, we can seize the opportunities before us, and together fulfill the pledge of the 2030 agenda to leave no one behind.</a:t>
            </a:r>
          </a:p>
          <a:p>
            <a:endParaRPr dirty="0" lang="en-US" smtClean="0"/>
          </a:p>
          <a:p>
            <a:r>
              <a:rPr dirty="0" lang="en-US" smtClean="0"/>
              <a:t>With women especially women in science and for that matter technology not left out, we can contribute to making this agenda a reality.</a:t>
            </a:r>
          </a:p>
          <a:p>
            <a:endParaRPr dirty="0" lang="en-US" smtClean="0"/>
          </a:p>
          <a:p>
            <a:r>
              <a:rPr dirty="0" lang="en-US" smtClean="0"/>
              <a:t>The world can realize this by raising awareness and spur momentum and commitment to achieve these SDGs</a:t>
            </a:r>
          </a:p>
          <a:p>
            <a:endParaRPr dirty="0"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15" name="Title 1"/>
          <p:cNvSpPr>
            <a:spLocks noGrp="1"/>
          </p:cNvSpPr>
          <p:nvPr>
            <p:ph type="title"/>
          </p:nvPr>
        </p:nvSpPr>
        <p:spPr/>
        <p:txBody>
          <a:bodyPr/>
          <a:p>
            <a:r>
              <a:rPr b="1" dirty="0" lang="en-US" smtClean="0"/>
              <a:t>WOMEN IN SCIENCE AND TECHNOLOGY</a:t>
            </a:r>
            <a:endParaRPr dirty="0" lang="en-US"/>
          </a:p>
        </p:txBody>
      </p:sp>
      <p:sp>
        <p:nvSpPr>
          <p:cNvPr id="1048616" name="Content Placeholder 2"/>
          <p:cNvSpPr>
            <a:spLocks noGrp="1"/>
          </p:cNvSpPr>
          <p:nvPr>
            <p:ph idx="1"/>
          </p:nvPr>
        </p:nvSpPr>
        <p:spPr>
          <a:xfrm>
            <a:off x="838200" y="2169993"/>
            <a:ext cx="10515600" cy="4006969"/>
          </a:xfrm>
        </p:spPr>
        <p:txBody>
          <a:bodyPr/>
          <a:p>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Girls</a:t>
            </a:r>
            <a:r>
              <a:rPr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are </a:t>
            </a:r>
            <a:r>
              <a:rPr b="0" cap="none" dirty="0" i="0" kumimoji="0" lang="en-US" normalizeH="0" strike="noStrike" u="none" smtClean="0">
                <a:ln>
                  <a:noFill/>
                </a:ln>
                <a:solidFill>
                  <a:srgbClr val="FF0000"/>
                </a:solidFill>
                <a:effectLst/>
                <a:latin typeface="Arial" panose="020B0604020202020204" pitchFamily="34" charset="0"/>
                <a:ea typeface="Calibri" panose="020F0502020204030204" pitchFamily="34" charset="0"/>
                <a:cs typeface="Times New Roman" panose="02020603050405020304" pitchFamily="18" charset="0"/>
              </a:rPr>
              <a:t>creative, hardworking and</a:t>
            </a:r>
            <a:r>
              <a:rPr baseline="0" b="0" cap="none" dirty="0" i="0" kumimoji="0" lang="en-US" normalizeH="0" strike="noStrike" u="none" smtClean="0">
                <a:ln>
                  <a:noFill/>
                </a:ln>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have the intellectual</a:t>
            </a:r>
            <a:r>
              <a:rPr b="0" cap="none" dirty="0" i="0" kumimoji="0" lang="en-US" normalizeH="0" strike="noStrike" u="none" smtClean="0">
                <a:ln>
                  <a:noFill/>
                </a:ln>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ability, the stamina,</a:t>
            </a:r>
            <a:r>
              <a:rPr baseline="0" b="0" cap="none" dirty="0" i="0" kumimoji="0" lang="en-US" normalizeH="0" strike="noStrike" u="none" smtClean="0">
                <a:ln>
                  <a:noFill/>
                </a:ln>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strength</a:t>
            </a:r>
            <a:r>
              <a:rPr b="0" cap="none" dirty="0" i="0" kumimoji="0" lang="en-US" normalizeH="0" strike="noStrike" u="none" smtClean="0">
                <a:ln>
                  <a:noFill/>
                </a:ln>
                <a:solidFill>
                  <a:srgbClr val="FF0000"/>
                </a:solidFill>
                <a:effectLst/>
                <a:latin typeface="Arial" panose="020B0604020202020204" pitchFamily="34" charset="0"/>
                <a:ea typeface="Calibri" panose="020F0502020204030204" pitchFamily="34" charset="0"/>
                <a:cs typeface="Times New Roman" panose="02020603050405020304" pitchFamily="18" charset="0"/>
              </a:rPr>
              <a:t> and tenacity </a:t>
            </a: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(which girls are falsely seen</a:t>
            </a:r>
            <a:r>
              <a:rPr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not to inherently posses nor capable of acquiring</a:t>
            </a: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p>
          <a:p>
            <a:endPar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p>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Girls can cause change everywhere they find themselves.</a:t>
            </a:r>
            <a:endParaRPr dirty="0"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20" name="Title 1"/>
          <p:cNvSpPr>
            <a:spLocks noGrp="1"/>
          </p:cNvSpPr>
          <p:nvPr>
            <p:ph type="title"/>
          </p:nvPr>
        </p:nvSpPr>
        <p:spPr>
          <a:xfrm>
            <a:off x="668740" y="1"/>
            <a:ext cx="10685060" cy="1323832"/>
          </a:xfrm>
        </p:spPr>
        <p:txBody>
          <a:bodyPr>
            <a:normAutofit/>
          </a:bodyPr>
          <a:p>
            <a:r>
              <a:rPr b="1" dirty="0" lang="en-US" smtClean="0"/>
              <a:t>Roles of girls in science and technology toward the SDGs  </a:t>
            </a:r>
            <a:endParaRPr b="1" dirty="0" lang="en-US"/>
          </a:p>
        </p:txBody>
      </p:sp>
      <p:sp>
        <p:nvSpPr>
          <p:cNvPr id="1048621" name="Content Placeholder 2"/>
          <p:cNvSpPr>
            <a:spLocks noGrp="1"/>
          </p:cNvSpPr>
          <p:nvPr>
            <p:ph idx="1"/>
          </p:nvPr>
        </p:nvSpPr>
        <p:spPr>
          <a:xfrm>
            <a:off x="0" y="1856096"/>
            <a:ext cx="12192000" cy="5001904"/>
          </a:xfrm>
        </p:spPr>
        <p:txBody>
          <a:bodyPr>
            <a:normAutofit/>
          </a:bodyPr>
          <a:p>
            <a:r>
              <a:rPr dirty="0" lang="en-US" smtClean="0"/>
              <a:t>Be a role model </a:t>
            </a:r>
          </a:p>
          <a:p>
            <a:r>
              <a:rPr dirty="0" lang="en-US" smtClean="0"/>
              <a:t>Don’t be undermined by the idea that STEM is a mans field where girls do not belong</a:t>
            </a:r>
          </a:p>
          <a:p>
            <a:r>
              <a:rPr dirty="0" lang="en-US"/>
              <a:t>B</a:t>
            </a:r>
            <a:r>
              <a:rPr dirty="0" lang="en-US" smtClean="0"/>
              <a:t>uild confidence in your workspace to be successful</a:t>
            </a:r>
          </a:p>
          <a:p>
            <a:r>
              <a:rPr dirty="0" lang="en-US" smtClean="0"/>
              <a:t>Encourage other girls to </a:t>
            </a:r>
            <a:r>
              <a:rPr dirty="0" lang="en-US"/>
              <a:t>get </a:t>
            </a:r>
            <a:r>
              <a:rPr dirty="0" lang="en-US" smtClean="0"/>
              <a:t>into STEM </a:t>
            </a:r>
          </a:p>
          <a:p>
            <a:r>
              <a:rPr dirty="0" lang="en-US" smtClean="0"/>
              <a:t>Motivate men to contribute towards SDGs</a:t>
            </a:r>
          </a:p>
          <a:p>
            <a:r>
              <a:rPr dirty="0" lang="en-US" smtClean="0"/>
              <a:t>Help educate our children</a:t>
            </a:r>
            <a:endParaRPr dirty="0" lang="en-US"/>
          </a:p>
          <a:p>
            <a:r>
              <a:rPr dirty="0" lang="en-US" smtClean="0"/>
              <a:t>Through </a:t>
            </a:r>
            <a:r>
              <a:rPr dirty="0" lang="en-US"/>
              <a:t>the various association that we join, let’s help educate </a:t>
            </a:r>
            <a:r>
              <a:rPr dirty="0" lang="en-US" smtClean="0"/>
              <a:t>other women</a:t>
            </a:r>
            <a:endParaRPr dirty="0"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54" name=""/>
        <p:cNvGrpSpPr/>
        <p:nvPr/>
      </p:nvGrpSpPr>
      <p:grpSpPr>
        <a:xfrm>
          <a:off x="0" y="0"/>
          <a:ext cx="0" cy="0"/>
          <a:chOff x="0" y="0"/>
          <a:chExt cx="0" cy="0"/>
        </a:xfrm>
      </p:grpSpPr>
      <p:sp>
        <p:nvSpPr>
          <p:cNvPr id="1048625" name="Title 1"/>
          <p:cNvSpPr>
            <a:spLocks noGrp="1"/>
          </p:cNvSpPr>
          <p:nvPr>
            <p:ph type="title"/>
          </p:nvPr>
        </p:nvSpPr>
        <p:spPr>
          <a:xfrm>
            <a:off x="838200" y="365126"/>
            <a:ext cx="10515600" cy="740344"/>
          </a:xfrm>
        </p:spPr>
        <p:txBody>
          <a:bodyPr/>
          <a:p>
            <a:pPr algn="ctr"/>
            <a:r>
              <a:rPr b="1" dirty="0" lang="en-US" smtClean="0"/>
              <a:t>How girls can help achieve the SDGs</a:t>
            </a:r>
            <a:endParaRPr b="1" dirty="0" lang="en-US"/>
          </a:p>
        </p:txBody>
      </p:sp>
      <p:sp>
        <p:nvSpPr>
          <p:cNvPr id="1048626" name="Content Placeholder 2"/>
          <p:cNvSpPr>
            <a:spLocks noGrp="1"/>
          </p:cNvSpPr>
          <p:nvPr>
            <p:ph idx="1"/>
          </p:nvPr>
        </p:nvSpPr>
        <p:spPr/>
        <p:txBody>
          <a:bodyPr/>
          <a:p>
            <a:r>
              <a:rPr dirty="0" lang="en-US">
                <a:latin typeface="Arial" panose="020B0604020202020204" pitchFamily="34" charset="0"/>
                <a:ea typeface="Calibri" panose="020F0502020204030204" pitchFamily="34" charset="0"/>
                <a:cs typeface="Times New Roman" panose="02020603050405020304" pitchFamily="18" charset="0"/>
              </a:rPr>
              <a:t>D</a:t>
            </a:r>
            <a:r>
              <a:rPr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isruptions in our carrier and pathway</a:t>
            </a:r>
          </a:p>
          <a:p>
            <a:endParaRPr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p>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Amiss all this responsibilities and disruptions, we need to</a:t>
            </a:r>
            <a:r>
              <a:rPr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c</a:t>
            </a: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ontribute towards achieving the SDGs.</a:t>
            </a:r>
          </a:p>
          <a:p>
            <a:endPar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p>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To be able to make such contributions, you need to have the word extra in your dictionary.</a:t>
            </a:r>
            <a:endParaRPr dirty="0"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57" name=""/>
        <p:cNvGrpSpPr/>
        <p:nvPr/>
      </p:nvGrpSpPr>
      <p:grpSpPr>
        <a:xfrm>
          <a:off x="0" y="0"/>
          <a:ext cx="0" cy="0"/>
          <a:chOff x="0" y="0"/>
          <a:chExt cx="0" cy="0"/>
        </a:xfrm>
      </p:grpSpPr>
      <p:sp>
        <p:nvSpPr>
          <p:cNvPr id="1048630" name="Title 1"/>
          <p:cNvSpPr>
            <a:spLocks noGrp="1"/>
          </p:cNvSpPr>
          <p:nvPr>
            <p:ph type="title"/>
          </p:nvPr>
        </p:nvSpPr>
        <p:spPr>
          <a:xfrm>
            <a:off x="838200" y="1"/>
            <a:ext cx="10515600" cy="996286"/>
          </a:xfrm>
        </p:spPr>
        <p:txBody>
          <a:bodyPr>
            <a:normAutofit/>
          </a:bodyPr>
          <a:p>
            <a:pPr algn="ctr"/>
            <a:r>
              <a:rPr b="1" dirty="0" lang="en-US" smtClean="0"/>
              <a:t>Women in science song</a:t>
            </a:r>
            <a:endParaRPr b="1" dirty="0" lang="en-US"/>
          </a:p>
        </p:txBody>
      </p:sp>
      <p:sp>
        <p:nvSpPr>
          <p:cNvPr id="1048631" name="Content Placeholder 2"/>
          <p:cNvSpPr>
            <a:spLocks noGrp="1"/>
          </p:cNvSpPr>
          <p:nvPr>
            <p:ph idx="1"/>
          </p:nvPr>
        </p:nvSpPr>
        <p:spPr>
          <a:xfrm>
            <a:off x="2961564" y="1825625"/>
            <a:ext cx="7233314" cy="4351338"/>
          </a:xfrm>
        </p:spPr>
        <p:txBody>
          <a:bodyPr/>
          <a:p>
            <a:pPr eaLnBrk="0" fontAlgn="base" hangingPunct="0" indent="0" lvl="0" marL="0">
              <a:lnSpc>
                <a:spcPct val="100000"/>
              </a:lnSpc>
              <a:spcBef>
                <a:spcPct val="0"/>
              </a:spcBef>
              <a:spcAft>
                <a:spcPct val="0"/>
              </a:spcAft>
              <a:buNone/>
            </a:pP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WE ARE WOMEN FOR THE FUTURE</a:t>
            </a:r>
            <a:endParaRPr baseline="0" b="0" cap="none" dirty="0" i="0" kumimoji="0" lang="en-US" normalizeH="0" strike="noStrike" u="none" smtClean="0">
              <a:ln>
                <a:noFill/>
              </a:ln>
              <a:solidFill>
                <a:schemeClr val="tx1"/>
              </a:solidFill>
              <a:effectLst/>
              <a:latin typeface="Arial" panose="020B0604020202020204" pitchFamily="34" charset="0"/>
            </a:endParaRPr>
          </a:p>
          <a:p>
            <a:pPr eaLnBrk="0" fontAlgn="base" hangingPunct="0" indent="0" lvl="0" marL="0">
              <a:lnSpc>
                <a:spcPct val="100000"/>
              </a:lnSpc>
              <a:spcBef>
                <a:spcPct val="0"/>
              </a:spcBef>
              <a:spcAft>
                <a:spcPct val="0"/>
              </a:spcAft>
              <a:buNone/>
            </a:pP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MANKIND LOOKS UP TO US</a:t>
            </a:r>
            <a:endParaRPr baseline="0" b="0" cap="none" dirty="0" i="0" kumimoji="0" lang="en-US" normalizeH="0" strike="noStrike" u="none" smtClean="0">
              <a:ln>
                <a:noFill/>
              </a:ln>
              <a:solidFill>
                <a:schemeClr val="tx1"/>
              </a:solidFill>
              <a:effectLst/>
              <a:latin typeface="Arial" panose="020B0604020202020204" pitchFamily="34" charset="0"/>
            </a:endParaRPr>
          </a:p>
          <a:p>
            <a:pPr eaLnBrk="0" fontAlgn="base" hangingPunct="0" indent="0" lvl="0" marL="0">
              <a:lnSpc>
                <a:spcPct val="100000"/>
              </a:lnSpc>
              <a:spcBef>
                <a:spcPct val="0"/>
              </a:spcBef>
              <a:spcAft>
                <a:spcPct val="0"/>
              </a:spcAft>
              <a:buNone/>
            </a:pP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WE ARE WOMEN FOR DEVELOPMENT</a:t>
            </a:r>
            <a:endParaRPr baseline="0" b="0" cap="none" dirty="0" i="0" kumimoji="0" lang="en-US" normalizeH="0" strike="noStrike" u="none" smtClean="0">
              <a:ln>
                <a:noFill/>
              </a:ln>
              <a:solidFill>
                <a:schemeClr val="tx1"/>
              </a:solidFill>
              <a:effectLst/>
              <a:latin typeface="Arial" panose="020B0604020202020204" pitchFamily="34" charset="0"/>
            </a:endParaRPr>
          </a:p>
          <a:p>
            <a:pPr eaLnBrk="0" fontAlgn="base" hangingPunct="0" indent="0" lvl="0" marL="0">
              <a:lnSpc>
                <a:spcPct val="100000"/>
              </a:lnSpc>
              <a:spcBef>
                <a:spcPct val="0"/>
              </a:spcBef>
              <a:spcAft>
                <a:spcPct val="0"/>
              </a:spcAft>
              <a:buNone/>
            </a:pP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SCIENCE IS OUR BACKBONE</a:t>
            </a:r>
            <a:endParaRPr baseline="0" b="0" cap="none" dirty="0" i="0" kumimoji="0" lang="en-US" normalizeH="0" strike="noStrike" u="none" smtClean="0">
              <a:ln>
                <a:noFill/>
              </a:ln>
              <a:solidFill>
                <a:schemeClr val="tx1"/>
              </a:solidFill>
              <a:effectLst/>
              <a:latin typeface="Arial" panose="020B0604020202020204" pitchFamily="34" charset="0"/>
            </a:endParaRPr>
          </a:p>
          <a:p>
            <a:pPr eaLnBrk="0" fontAlgn="base" hangingPunct="0" indent="0" lvl="0" marL="0">
              <a:lnSpc>
                <a:spcPct val="100000"/>
              </a:lnSpc>
              <a:spcBef>
                <a:spcPct val="0"/>
              </a:spcBef>
              <a:spcAft>
                <a:spcPct val="0"/>
              </a:spcAft>
              <a:buNone/>
            </a:pP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(LETS STUDY HARD</a:t>
            </a:r>
            <a:endParaRPr baseline="0" b="0" cap="none" dirty="0" i="0" kumimoji="0" lang="en-US" normalizeH="0" strike="noStrike" u="none" smtClean="0">
              <a:ln>
                <a:noFill/>
              </a:ln>
              <a:solidFill>
                <a:schemeClr val="tx1"/>
              </a:solidFill>
              <a:effectLst/>
              <a:latin typeface="Arial" panose="020B0604020202020204" pitchFamily="34" charset="0"/>
            </a:endParaRPr>
          </a:p>
          <a:p>
            <a:pPr eaLnBrk="0" fontAlgn="base" hangingPunct="0" indent="0" lvl="0" marL="0">
              <a:lnSpc>
                <a:spcPct val="100000"/>
              </a:lnSpc>
              <a:spcBef>
                <a:spcPct val="0"/>
              </a:spcBef>
              <a:spcAft>
                <a:spcPct val="0"/>
              </a:spcAft>
              <a:buNone/>
            </a:pP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LETS WORK HARD) 2X</a:t>
            </a:r>
            <a:endParaRPr baseline="0" b="0" cap="none" dirty="0" i="0" kumimoji="0" lang="en-US" normalizeH="0" strike="noStrike" u="none" smtClean="0">
              <a:ln>
                <a:noFill/>
              </a:ln>
              <a:solidFill>
                <a:schemeClr val="tx1"/>
              </a:solidFill>
              <a:effectLst/>
              <a:latin typeface="Arial" panose="020B0604020202020204" pitchFamily="34" charset="0"/>
            </a:endParaRPr>
          </a:p>
          <a:p>
            <a:pPr eaLnBrk="0" fontAlgn="base" hangingPunct="0" indent="0" lvl="0" marL="0">
              <a:lnSpc>
                <a:spcPct val="100000"/>
              </a:lnSpc>
              <a:spcBef>
                <a:spcPct val="0"/>
              </a:spcBef>
              <a:spcAft>
                <a:spcPct val="0"/>
              </a:spcAft>
              <a:buNone/>
            </a:pP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WE ARE WOMEN FOR DEVELOPMENT</a:t>
            </a:r>
            <a:endParaRPr baseline="0" b="0" cap="none" dirty="0" i="0" kumimoji="0" lang="en-US" normalizeH="0" strike="noStrike" u="none" smtClean="0">
              <a:ln>
                <a:noFill/>
              </a:ln>
              <a:solidFill>
                <a:schemeClr val="tx1"/>
              </a:solidFill>
              <a:effectLst/>
              <a:latin typeface="Arial" panose="020B0604020202020204" pitchFamily="34" charset="0"/>
            </a:endParaRPr>
          </a:p>
          <a:p>
            <a:pPr eaLnBrk="0" fontAlgn="base" hangingPunct="0" indent="0" lvl="0" marL="0">
              <a:lnSpc>
                <a:spcPct val="100000"/>
              </a:lnSpc>
              <a:spcBef>
                <a:spcPct val="0"/>
              </a:spcBef>
              <a:spcAft>
                <a:spcPct val="0"/>
              </a:spcAft>
              <a:buNone/>
            </a:pP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SCIENCE IS OUR BACKBONE</a:t>
            </a:r>
            <a:endParaRPr baseline="0" b="0" cap="none" dirty="0" i="0" kumimoji="0" lang="en-US" normalizeH="0" strike="noStrike" u="none" smtClean="0">
              <a:ln>
                <a:noFill/>
              </a:ln>
              <a:solidFill>
                <a:schemeClr val="tx1"/>
              </a:solidFill>
              <a:effectLst/>
              <a:latin typeface="Arial" panose="020B0604020202020204" pitchFamily="34" charset="0"/>
            </a:endParaRPr>
          </a:p>
          <a:p>
            <a:endParaRPr dirty="0"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58" name=""/>
        <p:cNvGrpSpPr/>
        <p:nvPr/>
      </p:nvGrpSpPr>
      <p:grpSpPr>
        <a:xfrm>
          <a:off x="0" y="0"/>
          <a:ext cx="0" cy="0"/>
          <a:chOff x="0" y="0"/>
          <a:chExt cx="0" cy="0"/>
        </a:xfrm>
      </p:grpSpPr>
      <p:sp>
        <p:nvSpPr>
          <p:cNvPr id="1048632" name="Content Placeholder 2"/>
          <p:cNvSpPr>
            <a:spLocks noGrp="1"/>
          </p:cNvSpPr>
          <p:nvPr>
            <p:ph idx="1"/>
          </p:nvPr>
        </p:nvSpPr>
        <p:spPr/>
        <p:txBody>
          <a:bodyPr/>
          <a:p>
            <a:pPr indent="0" lvl="0" marL="0">
              <a:buNone/>
            </a:pPr>
            <a:endPar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p>
            <a:pPr indent="0" lvl="0" marL="0">
              <a:buNone/>
            </a:pPr>
            <a:endParaRPr dirty="0" lang="en-US">
              <a:latin typeface="Arial" panose="020B0604020202020204" pitchFamily="34" charset="0"/>
              <a:ea typeface="Calibri" panose="020F0502020204030204" pitchFamily="34" charset="0"/>
              <a:cs typeface="Times New Roman" panose="02020603050405020304" pitchFamily="18" charset="0"/>
            </a:endParaRPr>
          </a:p>
          <a:p>
            <a:pPr indent="0" lvl="0" marL="0">
              <a:buNone/>
            </a:pPr>
            <a:r>
              <a:rPr baseline="0" b="0" cap="none" dirty="0" i="0" kumimoji="0" lang="en-US" normalizeH="0" strike="noStrike" u="none"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Girls in science and for that matter women need to be invested in for inclusive green growth of our nation and the world at large.</a:t>
            </a:r>
            <a:endParaRPr baseline="0" b="0" cap="none" dirty="0" sz="2400" i="0" kumimoji="0" lang="en-US" normalizeH="0" strike="noStrike" u="none" smtClean="0">
              <a:ln>
                <a:noFill/>
              </a:ln>
              <a:solidFill>
                <a:schemeClr val="tx1"/>
              </a:solidFill>
              <a:effectLst/>
              <a:latin typeface="Arial" panose="020B0604020202020204" pitchFamily="34" charset="0"/>
            </a:endParaRPr>
          </a:p>
          <a:p>
            <a:endParaRPr dirty="0"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59" name=""/>
        <p:cNvGrpSpPr/>
        <p:nvPr/>
      </p:nvGrpSpPr>
      <p:grpSpPr>
        <a:xfrm>
          <a:off x="0" y="0"/>
          <a:ext cx="0" cy="0"/>
          <a:chOff x="0" y="0"/>
          <a:chExt cx="0" cy="0"/>
        </a:xfrm>
      </p:grpSpPr>
      <p:sp>
        <p:nvSpPr>
          <p:cNvPr id="1048633" name="Content Placeholder 2"/>
          <p:cNvSpPr>
            <a:spLocks noGrp="1"/>
          </p:cNvSpPr>
          <p:nvPr>
            <p:ph idx="1"/>
          </p:nvPr>
        </p:nvSpPr>
        <p:spPr>
          <a:xfrm>
            <a:off x="701722" y="2753673"/>
            <a:ext cx="10515600" cy="1586315"/>
          </a:xfrm>
        </p:spPr>
        <p:txBody>
          <a:bodyPr>
            <a:normAutofit/>
          </a:bodyPr>
          <a:p>
            <a:pPr algn="ctr" indent="0" marL="0">
              <a:buNone/>
            </a:pPr>
            <a:r>
              <a:rPr dirty="0" sz="8000" lang="en-US" smtClean="0">
                <a:latin typeface="Consolas" panose="020B0609020204030204" pitchFamily="49" charset="0"/>
              </a:rPr>
              <a:t>Thank you</a:t>
            </a:r>
            <a:endParaRPr dirty="0" sz="8000" lang="en-US">
              <a:latin typeface="Consolas" panose="020B0609020204030204" pitchFamily="49"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592" name="Title 1"/>
          <p:cNvSpPr>
            <a:spLocks noGrp="1"/>
          </p:cNvSpPr>
          <p:nvPr>
            <p:ph type="title"/>
          </p:nvPr>
        </p:nvSpPr>
        <p:spPr>
          <a:xfrm>
            <a:off x="838200" y="109183"/>
            <a:ext cx="10515600" cy="750626"/>
          </a:xfrm>
        </p:spPr>
        <p:txBody>
          <a:bodyPr>
            <a:normAutofit fontScale="90000"/>
          </a:bodyPr>
          <a:p>
            <a:r>
              <a:rPr dirty="0" lang="en-US" smtClean="0"/>
              <a:t>SUSTAINABLE DEVELOPMENT GOALS(SDGs)</a:t>
            </a:r>
            <a:endParaRPr dirty="0" lang="en-US"/>
          </a:p>
        </p:txBody>
      </p:sp>
      <p:sp>
        <p:nvSpPr>
          <p:cNvPr id="1048593" name="Content Placeholder 2"/>
          <p:cNvSpPr>
            <a:spLocks noGrp="1"/>
          </p:cNvSpPr>
          <p:nvPr>
            <p:ph idx="1"/>
          </p:nvPr>
        </p:nvSpPr>
        <p:spPr>
          <a:xfrm>
            <a:off x="838200" y="1146412"/>
            <a:ext cx="9820701" cy="5486399"/>
          </a:xfrm>
        </p:spPr>
        <p:txBody>
          <a:bodyPr/>
          <a:p>
            <a:r>
              <a:rPr dirty="0" lang="en-US"/>
              <a:t>The SDGs agenda is a road map for people and the planet that will build on the success of the Millennium Development Goals and ensure sustainable social and economic progress worldwide. </a:t>
            </a:r>
            <a:endParaRPr dirty="0" lang="en-US" smtClean="0"/>
          </a:p>
          <a:p>
            <a:endParaRPr dirty="0" lang="en-US" smtClean="0"/>
          </a:p>
          <a:p>
            <a:r>
              <a:rPr dirty="0" lang="en-US" smtClean="0"/>
              <a:t>It </a:t>
            </a:r>
            <a:r>
              <a:rPr dirty="0" lang="en-US"/>
              <a:t>seeks not only to eradicate extreme poverty, but also to integrate and balance the three dimensions of sustainable development</a:t>
            </a:r>
            <a:r>
              <a:rPr dirty="0" lang="en-US" smtClean="0"/>
              <a:t>—</a:t>
            </a:r>
          </a:p>
          <a:p>
            <a:endParaRPr dirty="0" lang="en-US"/>
          </a:p>
          <a:p>
            <a:r>
              <a:rPr dirty="0" lang="en-US" smtClean="0"/>
              <a:t>economic</a:t>
            </a:r>
            <a:r>
              <a:rPr dirty="0" lang="en-US"/>
              <a:t>, social and environmental—in a comprehensive global vision. Adopted by 193 countries, including Ghana.</a:t>
            </a:r>
          </a:p>
          <a:p>
            <a:endParaRPr dirty="0" lang="en-US"/>
          </a:p>
        </p:txBody>
      </p:sp>
    </p:spTree>
  </p:cSld>
  <p:clrMapOvr>
    <a:masterClrMapping/>
  </p:clrMapOvr>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597" name="Title 1"/>
          <p:cNvSpPr>
            <a:spLocks noGrp="1"/>
          </p:cNvSpPr>
          <p:nvPr>
            <p:ph type="title"/>
          </p:nvPr>
        </p:nvSpPr>
        <p:spPr>
          <a:xfrm>
            <a:off x="838200" y="-1"/>
            <a:ext cx="10515600" cy="721217"/>
          </a:xfrm>
        </p:spPr>
        <p:txBody>
          <a:bodyPr>
            <a:normAutofit/>
          </a:bodyPr>
          <a:p>
            <a:pPr algn="ctr"/>
            <a:r>
              <a:rPr b="1" dirty="0" lang="en-US" smtClean="0"/>
              <a:t>SDG</a:t>
            </a:r>
            <a:endParaRPr b="1" dirty="0" lang="en-US"/>
          </a:p>
        </p:txBody>
      </p:sp>
      <p:sp>
        <p:nvSpPr>
          <p:cNvPr id="1048598" name="Content Placeholder 2"/>
          <p:cNvSpPr>
            <a:spLocks noGrp="1"/>
          </p:cNvSpPr>
          <p:nvPr>
            <p:ph idx="1"/>
          </p:nvPr>
        </p:nvSpPr>
        <p:spPr>
          <a:xfrm>
            <a:off x="838200" y="953037"/>
            <a:ext cx="10515600" cy="5666704"/>
          </a:xfrm>
        </p:spPr>
        <p:txBody>
          <a:bodyPr/>
          <a:p>
            <a:r>
              <a:rPr dirty="0" lang="en-US"/>
              <a:t>The SDG includes 17 goals to end poverty, fight inequality and injustice and tackle climate change</a:t>
            </a:r>
            <a:r>
              <a:rPr dirty="0" lang="en-US" smtClean="0"/>
              <a:t>.</a:t>
            </a:r>
          </a:p>
          <a:p>
            <a:endParaRPr dirty="0" lang="en-US" smtClean="0"/>
          </a:p>
          <a:p>
            <a:r>
              <a:rPr dirty="0" lang="en-US" smtClean="0"/>
              <a:t> </a:t>
            </a:r>
            <a:r>
              <a:rPr dirty="0" lang="en-US"/>
              <a:t>This officially to off in 2016, to address global challenges for the next 15 years</a:t>
            </a:r>
            <a:r>
              <a:rPr dirty="0" lang="en-US" smtClean="0"/>
              <a:t>.</a:t>
            </a:r>
          </a:p>
          <a:p>
            <a:r>
              <a:rPr dirty="0" lang="en-US" smtClean="0"/>
              <a:t> </a:t>
            </a:r>
          </a:p>
          <a:p>
            <a:r>
              <a:rPr dirty="0" lang="en-US" smtClean="0"/>
              <a:t>This is a global agenda that the world seek to achieve by 2030. </a:t>
            </a:r>
          </a:p>
          <a:p>
            <a:endParaRPr dirty="0" lang="en-US" smtClean="0"/>
          </a:p>
          <a:p>
            <a:r>
              <a:rPr dirty="0" lang="en-US" smtClean="0"/>
              <a:t>These </a:t>
            </a:r>
            <a:r>
              <a:rPr dirty="0" lang="en-US"/>
              <a:t>goals are universal, integrated and transformative to improve lives now and for generations to come, for a better world, a better planet and a better common home.</a:t>
            </a:r>
          </a:p>
          <a:p>
            <a:endParaRPr dirty="0" lang="en-US"/>
          </a:p>
        </p:txBody>
      </p:sp>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pic>
        <p:nvPicPr>
          <p:cNvPr id="2097153" name="Content Placeholder 3" descr="http://gh.one.un.org/content/dam/unct/ghana/img/Photos%20for%20News/UNCT-GH-sdg-chart-2015.png/jcr:content/renditions/cq5dam.web.540.390.png">
            <a:hlinkClick r:id="rId1"/>
          </p:cNvPr>
          <p:cNvPicPr>
            <a:picLocks noGrp="1"/>
          </p:cNvPicPr>
          <p:nvPr>
            <p:ph idx="1"/>
          </p:nvPr>
        </p:nvPicPr>
        <p:blipFill>
          <a:blip xmlns:r="http://schemas.openxmlformats.org/officeDocument/2006/relationships" r:embed="rId2"/>
          <a:srcRect/>
          <a:stretch>
            <a:fillRect/>
          </a:stretch>
        </p:blipFill>
        <p:spPr bwMode="auto">
          <a:xfrm>
            <a:off x="941695" y="682388"/>
            <a:ext cx="9990161" cy="5581934"/>
          </a:xfrm>
          <a:prstGeom prst="rect"/>
          <a:noFill/>
          <a:ln>
            <a:noFill/>
          </a:ln>
        </p:spPr>
      </p:pic>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599" name="Title 1"/>
          <p:cNvSpPr>
            <a:spLocks noGrp="1"/>
          </p:cNvSpPr>
          <p:nvPr>
            <p:ph type="title"/>
          </p:nvPr>
        </p:nvSpPr>
        <p:spPr>
          <a:xfrm>
            <a:off x="838200" y="1"/>
            <a:ext cx="10515600" cy="559557"/>
          </a:xfrm>
        </p:spPr>
        <p:txBody>
          <a:bodyPr>
            <a:normAutofit fontScale="90000"/>
          </a:bodyPr>
          <a:p>
            <a:pPr algn="ctr"/>
            <a:r>
              <a:rPr b="1" dirty="0" lang="en-US" smtClean="0"/>
              <a:t>SDG</a:t>
            </a:r>
            <a:endParaRPr b="1" dirty="0" lang="en-US"/>
          </a:p>
        </p:txBody>
      </p:sp>
      <p:sp>
        <p:nvSpPr>
          <p:cNvPr id="1048600" name="Content Placeholder 2"/>
          <p:cNvSpPr>
            <a:spLocks noGrp="1"/>
          </p:cNvSpPr>
          <p:nvPr>
            <p:ph idx="1"/>
          </p:nvPr>
        </p:nvSpPr>
        <p:spPr>
          <a:xfrm>
            <a:off x="838200" y="832513"/>
            <a:ext cx="10515600" cy="5344450"/>
          </a:xfrm>
        </p:spPr>
        <p:txBody>
          <a:bodyPr>
            <a:normAutofit/>
          </a:bodyPr>
          <a:p>
            <a:r>
              <a:rPr b="1" dirty="0" lang="en-US"/>
              <a:t>17 Global Goals</a:t>
            </a:r>
            <a:endParaRPr dirty="0" lang="en-US"/>
          </a:p>
          <a:p>
            <a:pPr lvl="0"/>
            <a:r>
              <a:rPr dirty="0" lang="en-US"/>
              <a:t>Goal 1: No Poverty </a:t>
            </a:r>
          </a:p>
          <a:p>
            <a:pPr lvl="0"/>
            <a:r>
              <a:rPr dirty="0" lang="en-US"/>
              <a:t>Goal 2: Zero Hunger </a:t>
            </a:r>
          </a:p>
          <a:p>
            <a:pPr lvl="0"/>
            <a:r>
              <a:rPr dirty="0" lang="en-US"/>
              <a:t>Goal 3: Good Health </a:t>
            </a:r>
          </a:p>
          <a:p>
            <a:pPr lvl="0"/>
            <a:r>
              <a:rPr dirty="0" lang="en-US"/>
              <a:t>Goal 4: Quality Education </a:t>
            </a:r>
          </a:p>
          <a:p>
            <a:pPr lvl="0"/>
            <a:r>
              <a:rPr dirty="0" lang="en-US"/>
              <a:t>Goal 5: Gender Equality </a:t>
            </a:r>
          </a:p>
          <a:p>
            <a:pPr lvl="0"/>
            <a:r>
              <a:rPr dirty="0" lang="en-US"/>
              <a:t>Goal 6: Clean Water &amp; Sanitation </a:t>
            </a:r>
          </a:p>
          <a:p>
            <a:pPr lvl="0"/>
            <a:r>
              <a:rPr dirty="0" lang="en-US"/>
              <a:t>Goal 7: Affordable &amp; Clean Energy </a:t>
            </a:r>
          </a:p>
          <a:p>
            <a:pPr lvl="0"/>
            <a:r>
              <a:rPr dirty="0" lang="en-US"/>
              <a:t>Goal 8: Decent Work &amp; Economic Growth </a:t>
            </a:r>
          </a:p>
        </p:txBody>
      </p:sp>
    </p:spTree>
  </p:cSld>
  <p:clrMapOvr>
    <a:masterClrMapping/>
  </p:clrMapOvr>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04" name="Content Placeholder 2"/>
          <p:cNvSpPr>
            <a:spLocks noGrp="1"/>
          </p:cNvSpPr>
          <p:nvPr>
            <p:ph idx="1"/>
          </p:nvPr>
        </p:nvSpPr>
        <p:spPr>
          <a:xfrm>
            <a:off x="838200" y="1228299"/>
            <a:ext cx="10515600" cy="4948664"/>
          </a:xfrm>
        </p:spPr>
        <p:txBody>
          <a:bodyPr>
            <a:normAutofit/>
          </a:bodyPr>
          <a:p>
            <a:pPr lvl="0"/>
            <a:r>
              <a:rPr dirty="0" lang="en-US" smtClean="0"/>
              <a:t>Goal 9: Industry, Innovation &amp; Infrastructure </a:t>
            </a:r>
          </a:p>
          <a:p>
            <a:pPr lvl="0"/>
            <a:r>
              <a:rPr dirty="0" lang="en-US" smtClean="0"/>
              <a:t>Goal 10: Reduced Inequalities </a:t>
            </a:r>
          </a:p>
          <a:p>
            <a:pPr lvl="0"/>
            <a:r>
              <a:rPr dirty="0" lang="en-US" smtClean="0"/>
              <a:t>Goal 11: Sustainable Cities &amp; Communities </a:t>
            </a:r>
          </a:p>
          <a:p>
            <a:pPr lvl="0"/>
            <a:r>
              <a:rPr dirty="0" lang="en-US" smtClean="0"/>
              <a:t>Goal 12: Responsible Consumption &amp; Production </a:t>
            </a:r>
          </a:p>
          <a:p>
            <a:pPr lvl="0"/>
            <a:r>
              <a:rPr dirty="0" lang="en-US" smtClean="0"/>
              <a:t>Goal 13: Climate Action </a:t>
            </a:r>
          </a:p>
          <a:p>
            <a:pPr lvl="0"/>
            <a:r>
              <a:rPr dirty="0" lang="en-US" smtClean="0"/>
              <a:t>Goal 14: Life below Water </a:t>
            </a:r>
          </a:p>
          <a:p>
            <a:pPr lvl="0"/>
            <a:r>
              <a:rPr dirty="0" lang="en-US" smtClean="0"/>
              <a:t>Goal 15: Life on Land </a:t>
            </a:r>
          </a:p>
          <a:p>
            <a:pPr lvl="0"/>
            <a:r>
              <a:rPr dirty="0" lang="en-US" smtClean="0"/>
              <a:t>Goal 16: Peace, Justice &amp; Strong Institutions </a:t>
            </a:r>
          </a:p>
          <a:p>
            <a:pPr lvl="0"/>
            <a:r>
              <a:rPr dirty="0" lang="en-US" smtClean="0"/>
              <a:t>Goal 17: Partnerships for the Goals </a:t>
            </a:r>
            <a:endParaRPr dirty="0"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05" name="Title 1"/>
          <p:cNvSpPr>
            <a:spLocks noGrp="1"/>
          </p:cNvSpPr>
          <p:nvPr>
            <p:ph type="title"/>
          </p:nvPr>
        </p:nvSpPr>
        <p:spPr>
          <a:xfrm>
            <a:off x="838200" y="1"/>
            <a:ext cx="10515600" cy="708337"/>
          </a:xfrm>
        </p:spPr>
        <p:txBody>
          <a:bodyPr/>
          <a:p>
            <a:r>
              <a:rPr dirty="0" lang="en-US" smtClean="0"/>
              <a:t>STEM AND DEVELOPMENT</a:t>
            </a:r>
            <a:endParaRPr dirty="0" lang="en-US"/>
          </a:p>
        </p:txBody>
      </p:sp>
      <p:sp>
        <p:nvSpPr>
          <p:cNvPr id="1048606" name="Content Placeholder 2"/>
          <p:cNvSpPr>
            <a:spLocks noGrp="1"/>
          </p:cNvSpPr>
          <p:nvPr>
            <p:ph idx="1"/>
          </p:nvPr>
        </p:nvSpPr>
        <p:spPr>
          <a:xfrm>
            <a:off x="838200" y="1004552"/>
            <a:ext cx="10515600" cy="5172411"/>
          </a:xfrm>
        </p:spPr>
        <p:txBody>
          <a:bodyPr>
            <a:normAutofit fontScale="85714" lnSpcReduction="20000"/>
          </a:bodyPr>
          <a:p>
            <a:r>
              <a:rPr lang="en-US"/>
              <a:t>G</a:t>
            </a:r>
            <a:r>
              <a:rPr lang="en-US"/>
              <a:t>e</a:t>
            </a:r>
            <a:r>
              <a:rPr lang="en-US"/>
              <a:t>n</a:t>
            </a:r>
            <a:r>
              <a:rPr lang="en-US"/>
              <a:t>d</a:t>
            </a:r>
            <a:r>
              <a:rPr lang="en-US"/>
              <a:t>e</a:t>
            </a:r>
            <a:r>
              <a:rPr lang="en-US"/>
              <a:t>r</a:t>
            </a:r>
            <a:r>
              <a:rPr lang="en-US"/>
              <a:t> </a:t>
            </a:r>
            <a:r>
              <a:rPr lang="en-US"/>
              <a:t>e</a:t>
            </a:r>
            <a:r>
              <a:rPr lang="en-US"/>
              <a:t>q</a:t>
            </a:r>
            <a:r>
              <a:rPr lang="en-US"/>
              <a:t>u</a:t>
            </a:r>
            <a:r>
              <a:rPr lang="en-US"/>
              <a:t>a</a:t>
            </a:r>
            <a:r>
              <a:rPr lang="en-US"/>
              <a:t>l</a:t>
            </a:r>
            <a:r>
              <a:rPr lang="en-US"/>
              <a:t>i</a:t>
            </a:r>
            <a:r>
              <a:rPr lang="en-US"/>
              <a:t>ty</a:t>
            </a:r>
            <a:r>
              <a:rPr lang="en-US"/>
              <a:t> </a:t>
            </a:r>
            <a:r>
              <a:rPr lang="en-US"/>
              <a:t>a</a:t>
            </a:r>
            <a:r>
              <a:rPr lang="en-US"/>
              <a:t>n</a:t>
            </a:r>
            <a:r>
              <a:rPr lang="en-US"/>
              <a:t>d</a:t>
            </a:r>
            <a:r>
              <a:rPr lang="en-US"/>
              <a:t> </a:t>
            </a:r>
            <a:r>
              <a:rPr lang="en-US"/>
              <a:t>q</a:t>
            </a:r>
            <a:r>
              <a:rPr lang="en-US"/>
              <a:t>u</a:t>
            </a:r>
            <a:r>
              <a:rPr lang="en-US"/>
              <a:t>a</a:t>
            </a:r>
            <a:r>
              <a:rPr lang="en-US"/>
              <a:t>l</a:t>
            </a:r>
            <a:r>
              <a:rPr lang="en-US"/>
              <a:t>i</a:t>
            </a:r>
            <a:r>
              <a:rPr lang="en-US"/>
              <a:t>t</a:t>
            </a:r>
            <a:r>
              <a:rPr lang="en-US"/>
              <a:t>y</a:t>
            </a:r>
            <a:r>
              <a:rPr lang="en-US"/>
              <a:t> </a:t>
            </a:r>
            <a:r>
              <a:rPr lang="en-US"/>
              <a:t>e</a:t>
            </a:r>
            <a:r>
              <a:rPr lang="en-US"/>
              <a:t>d</a:t>
            </a:r>
            <a:r>
              <a:rPr lang="en-US"/>
              <a:t>u</a:t>
            </a:r>
            <a:r>
              <a:rPr lang="en-US"/>
              <a:t>c</a:t>
            </a:r>
            <a:r>
              <a:rPr lang="en-US"/>
              <a:t>a</a:t>
            </a:r>
            <a:r>
              <a:rPr lang="en-US"/>
              <a:t>t</a:t>
            </a:r>
            <a:r>
              <a:rPr lang="en-US"/>
              <a:t>i</a:t>
            </a:r>
            <a:r>
              <a:rPr lang="en-US"/>
              <a:t>o</a:t>
            </a:r>
            <a:r>
              <a:rPr lang="en-US"/>
              <a:t>n</a:t>
            </a:r>
            <a:r>
              <a:rPr lang="en-US"/>
              <a:t> </a:t>
            </a:r>
            <a:r>
              <a:rPr lang="en-US"/>
              <a:t>a</a:t>
            </a:r>
            <a:r>
              <a:rPr lang="en-US"/>
              <a:t>r</a:t>
            </a:r>
            <a:r>
              <a:rPr lang="en-US"/>
              <a:t>e</a:t>
            </a:r>
            <a:r>
              <a:rPr lang="en-US"/>
              <a:t> </a:t>
            </a:r>
            <a:r>
              <a:rPr lang="en-US"/>
              <a:t>v</a:t>
            </a:r>
            <a:r>
              <a:rPr lang="en-US"/>
              <a:t>i</a:t>
            </a:r>
            <a:r>
              <a:rPr lang="en-US"/>
              <a:t>t</a:t>
            </a:r>
            <a:r>
              <a:rPr lang="en-US"/>
              <a:t>a</a:t>
            </a:r>
            <a:r>
              <a:rPr lang="en-US"/>
              <a:t>l</a:t>
            </a:r>
            <a:r>
              <a:rPr lang="en-US"/>
              <a:t> </a:t>
            </a:r>
            <a:r>
              <a:rPr lang="en-US"/>
              <a:t>g</a:t>
            </a:r>
            <a:r>
              <a:rPr lang="en-US"/>
              <a:t>o</a:t>
            </a:r>
            <a:r>
              <a:rPr lang="en-US"/>
              <a:t>a</a:t>
            </a:r>
            <a:r>
              <a:rPr lang="en-US"/>
              <a:t>l</a:t>
            </a:r>
            <a:r>
              <a:rPr lang="en-US"/>
              <a:t>s</a:t>
            </a:r>
            <a:r>
              <a:rPr lang="en-US"/>
              <a:t> </a:t>
            </a:r>
            <a:r>
              <a:rPr lang="en-US"/>
              <a:t>f</a:t>
            </a:r>
            <a:r>
              <a:rPr lang="en-US"/>
              <a:t>o</a:t>
            </a:r>
            <a:r>
              <a:rPr lang="en-US"/>
              <a:t>r</a:t>
            </a:r>
            <a:r>
              <a:rPr lang="en-US"/>
              <a:t> </a:t>
            </a:r>
            <a:r>
              <a:rPr lang="en-US"/>
              <a:t>t</a:t>
            </a:r>
            <a:r>
              <a:rPr lang="en-US"/>
              <a:t>h</a:t>
            </a:r>
            <a:r>
              <a:rPr lang="en-US"/>
              <a:t>e</a:t>
            </a:r>
            <a:r>
              <a:rPr lang="en-US"/>
              <a:t> </a:t>
            </a:r>
            <a:r>
              <a:rPr lang="en-US"/>
              <a:t>a</a:t>
            </a:r>
            <a:r>
              <a:rPr lang="en-US"/>
              <a:t>c</a:t>
            </a:r>
            <a:r>
              <a:rPr lang="en-US"/>
              <a:t>h</a:t>
            </a:r>
            <a:r>
              <a:rPr lang="en-US"/>
              <a:t>i</a:t>
            </a:r>
            <a:r>
              <a:rPr lang="en-US"/>
              <a:t>e</a:t>
            </a:r>
            <a:r>
              <a:rPr lang="en-US"/>
              <a:t>v</a:t>
            </a:r>
            <a:r>
              <a:rPr lang="en-US"/>
              <a:t>e</a:t>
            </a:r>
            <a:r>
              <a:rPr lang="en-US"/>
              <a:t>ment</a:t>
            </a:r>
            <a:r>
              <a:rPr lang="en-US"/>
              <a:t> </a:t>
            </a:r>
            <a:r>
              <a:rPr lang="en-US"/>
              <a:t>o</a:t>
            </a:r>
            <a:r>
              <a:rPr lang="en-US"/>
              <a:t>f</a:t>
            </a:r>
            <a:r>
              <a:rPr lang="en-US"/>
              <a:t> </a:t>
            </a:r>
            <a:r>
              <a:rPr lang="en-US"/>
              <a:t>t</a:t>
            </a:r>
            <a:r>
              <a:rPr lang="en-US"/>
              <a:t>h</a:t>
            </a:r>
            <a:r>
              <a:rPr lang="en-US"/>
              <a:t>e</a:t>
            </a:r>
            <a:r>
              <a:rPr lang="en-US"/>
              <a:t> </a:t>
            </a:r>
            <a:r>
              <a:rPr lang="en-US"/>
              <a:t>S</a:t>
            </a:r>
            <a:r>
              <a:rPr lang="en-US"/>
              <a:t>D</a:t>
            </a:r>
            <a:r>
              <a:rPr lang="en-US"/>
              <a:t>G</a:t>
            </a:r>
            <a:r>
              <a:rPr lang="en-US"/>
              <a:t>s</a:t>
            </a:r>
            <a:r>
              <a:rPr lang="en-US"/>
              <a:t>.</a:t>
            </a:r>
            <a:endParaRPr altLang="en-US" lang="zh-CN"/>
          </a:p>
          <a:p>
            <a:endParaRPr altLang="en-US" lang="zh-CN"/>
          </a:p>
          <a:p>
            <a:r>
              <a:rPr dirty="0" lang="en-US" smtClean="0"/>
              <a:t>Science, technology, engineering and mathematics (STEM) are central to development agendas globally.</a:t>
            </a:r>
            <a:endParaRPr altLang="en-US" lang="zh-CN"/>
          </a:p>
          <a:p>
            <a:pPr indent="0" marL="0">
              <a:buNone/>
            </a:pPr>
            <a:endParaRPr dirty="0" lang="en-US" smtClean="0"/>
          </a:p>
          <a:p>
            <a:r>
              <a:rPr dirty="0" lang="en-US" smtClean="0"/>
              <a:t>Literacy in STEM is essential for economic development and global competitiveness.</a:t>
            </a:r>
          </a:p>
          <a:p>
            <a:pPr indent="0" marL="0">
              <a:buNone/>
            </a:pPr>
            <a:endParaRPr dirty="0" lang="en-US" smtClean="0"/>
          </a:p>
          <a:p>
            <a:r>
              <a:rPr dirty="0" lang="en-US" smtClean="0"/>
              <a:t>This is demonstrated by the widening gap between countries.</a:t>
            </a:r>
          </a:p>
          <a:p>
            <a:pPr indent="0" marL="0">
              <a:buNone/>
            </a:pPr>
            <a:endParaRPr dirty="0" lang="en-US" smtClean="0"/>
          </a:p>
          <a:p>
            <a:r>
              <a:rPr dirty="0" lang="en-US" smtClean="0"/>
              <a:t>As such STEM is broadly perceived as a vital driver of sustainable development worldwide.</a:t>
            </a:r>
          </a:p>
          <a:p>
            <a:endParaRPr dirty="0" lang="en-US"/>
          </a:p>
        </p:txBody>
      </p:sp>
    </p:spTree>
  </p:cSld>
  <p:clrMapOvr>
    <a:masterClrMapping/>
  </p:clrMapOvr>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07" name="Title 1"/>
          <p:cNvSpPr>
            <a:spLocks noGrp="1"/>
          </p:cNvSpPr>
          <p:nvPr>
            <p:ph type="title"/>
          </p:nvPr>
        </p:nvSpPr>
        <p:spPr>
          <a:xfrm>
            <a:off x="838200" y="245659"/>
            <a:ext cx="10515600" cy="586853"/>
          </a:xfrm>
        </p:spPr>
        <p:txBody>
          <a:bodyPr>
            <a:normAutofit fontScale="90000"/>
          </a:bodyPr>
          <a:p>
            <a:pPr algn="ctr"/>
            <a:r>
              <a:rPr b="1" dirty="0" lang="en-US" smtClean="0"/>
              <a:t>WOMEN IN SCIENCE AND TECHNOLOGY</a:t>
            </a:r>
            <a:endParaRPr b="1" dirty="0" lang="en-US"/>
          </a:p>
        </p:txBody>
      </p:sp>
      <p:sp>
        <p:nvSpPr>
          <p:cNvPr id="1048608" name="Content Placeholder 2"/>
          <p:cNvSpPr>
            <a:spLocks noGrp="1"/>
          </p:cNvSpPr>
          <p:nvPr>
            <p:ph idx="1"/>
          </p:nvPr>
        </p:nvSpPr>
        <p:spPr>
          <a:xfrm>
            <a:off x="154546" y="1446663"/>
            <a:ext cx="11199254" cy="5211713"/>
          </a:xfrm>
        </p:spPr>
        <p:txBody>
          <a:bodyPr>
            <a:normAutofit fontScale="96429" lnSpcReduction="20000"/>
          </a:bodyPr>
          <a:p>
            <a:r>
              <a:rPr dirty="0" lang="en-US" smtClean="0"/>
              <a:t>Only 28% of the world women are in STEM</a:t>
            </a:r>
          </a:p>
          <a:p>
            <a:endParaRPr dirty="0" lang="en-US" smtClean="0"/>
          </a:p>
          <a:p>
            <a:r>
              <a:rPr dirty="0" lang="en-US" smtClean="0"/>
              <a:t>Over 50% of the world population is in Africa and most of this African countries have more women being illiterates according to UNESCO</a:t>
            </a:r>
          </a:p>
          <a:p>
            <a:endParaRPr dirty="0" lang="en-US" smtClean="0"/>
          </a:p>
          <a:p>
            <a:r>
              <a:rPr dirty="0" lang="en-US" smtClean="0"/>
              <a:t>Gender gap continues to be wide despite years of recognizing the participation of women and girls in all endeavors. Especially in the area of physical science such as computing.</a:t>
            </a:r>
          </a:p>
          <a:p>
            <a:endParaRPr dirty="0" lang="en-US" smtClean="0"/>
          </a:p>
          <a:p>
            <a:r>
              <a:rPr dirty="0" lang="en-US" smtClean="0"/>
              <a:t>We are in a male dominated society and women should be given equal opportunities. </a:t>
            </a:r>
          </a:p>
          <a:p>
            <a:endParaRPr dirty="0" lang="en-US" smtClean="0"/>
          </a:p>
          <a:p>
            <a:endParaRPr dirty="0" lang="en-US" smtClean="0"/>
          </a:p>
          <a:p>
            <a:endParaRPr dirty="0" lang="en-US" smtClean="0"/>
          </a:p>
          <a:p>
            <a:endParaRPr dirty="0" lang="en-US"/>
          </a:p>
        </p:txBody>
      </p:sp>
    </p:spTree>
  </p:cSld>
  <p:clrMapOvr>
    <a:masterClrMapping/>
  </p:clrMapOvr>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09" name="Title 1"/>
          <p:cNvSpPr>
            <a:spLocks noGrp="1"/>
          </p:cNvSpPr>
          <p:nvPr>
            <p:ph type="title"/>
          </p:nvPr>
        </p:nvSpPr>
        <p:spPr/>
        <p:txBody>
          <a:bodyPr/>
          <a:p>
            <a:r>
              <a:rPr b="1" dirty="0" lang="en-US" smtClean="0"/>
              <a:t>WOMEN IN SCIENCE AND TECHNOLOGY</a:t>
            </a:r>
            <a:endParaRPr dirty="0" lang="en-US"/>
          </a:p>
        </p:txBody>
      </p:sp>
      <p:sp>
        <p:nvSpPr>
          <p:cNvPr id="1048610" name="Content Placeholder 2"/>
          <p:cNvSpPr>
            <a:spLocks noGrp="1"/>
          </p:cNvSpPr>
          <p:nvPr>
            <p:ph idx="1"/>
          </p:nvPr>
        </p:nvSpPr>
        <p:spPr/>
        <p:txBody>
          <a:bodyPr>
            <a:normAutofit fontScale="96429" lnSpcReduction="20000"/>
          </a:bodyPr>
          <a:p>
            <a:r>
              <a:rPr dirty="0" lang="en-US" smtClean="0"/>
              <a:t>Women are still under represented in STEM fields despite decades of efforts to bridge the gender gap particularly at the graduate level.</a:t>
            </a:r>
          </a:p>
          <a:p>
            <a:endParaRPr dirty="0" lang="en-US" smtClean="0"/>
          </a:p>
          <a:p>
            <a:r>
              <a:rPr dirty="0" lang="en-US" smtClean="0"/>
              <a:t>The gender distribution of </a:t>
            </a:r>
            <a:r>
              <a:rPr dirty="0" lang="en-US" err="1" smtClean="0"/>
              <a:t>Ghanas</a:t>
            </a:r>
            <a:r>
              <a:rPr dirty="0" lang="en-US" smtClean="0"/>
              <a:t> population is 48% male and 52% female as at 2014 from Ghana statistical services.</a:t>
            </a:r>
          </a:p>
          <a:p>
            <a:endParaRPr dirty="0" lang="en-US" smtClean="0"/>
          </a:p>
          <a:p>
            <a:r>
              <a:rPr dirty="0" lang="en-US" smtClean="0"/>
              <a:t>In a research conducted in Ghana by </a:t>
            </a:r>
            <a:r>
              <a:rPr dirty="0" lang="en-US" err="1" smtClean="0"/>
              <a:t>atuahene</a:t>
            </a:r>
            <a:r>
              <a:rPr dirty="0" lang="en-US" smtClean="0"/>
              <a:t> and </a:t>
            </a:r>
            <a:r>
              <a:rPr dirty="0" lang="en-US" err="1" smtClean="0"/>
              <a:t>owusu</a:t>
            </a:r>
            <a:r>
              <a:rPr dirty="0" lang="en-US" smtClean="0"/>
              <a:t> </a:t>
            </a:r>
            <a:r>
              <a:rPr dirty="0" lang="en-US" err="1" smtClean="0"/>
              <a:t>ansah</a:t>
            </a:r>
            <a:r>
              <a:rPr dirty="0" lang="en-US" smtClean="0"/>
              <a:t> 2013, women undergraduate </a:t>
            </a:r>
            <a:r>
              <a:rPr dirty="0" lang="en-US" err="1" smtClean="0"/>
              <a:t>enrollement</a:t>
            </a:r>
            <a:r>
              <a:rPr dirty="0" lang="en-US" smtClean="0"/>
              <a:t> for 2010 in arts and humanities was 78% as compared to 22% in STEM.</a:t>
            </a:r>
          </a:p>
        </p:txBody>
      </p:sp>
    </p:spTree>
  </p:cSld>
  <p:clrMapOvr>
    <a:masterClrMapping/>
  </p:clrMapOvr>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title>THE ROLE OF GIRLS IN SCIENCE AND TECHNOLOGY, TOWARDS ACHIEVEMENT OF SDG IN GHANA</dc:title>
  <dc:creator>Windows User</dc:creator>
  <cp:lastModifiedBy>Windows User</cp:lastModifiedBy>
  <dcterms:created xsi:type="dcterms:W3CDTF">2020-02-10T23:15:44Z</dcterms:created>
  <dcterms:modified xsi:type="dcterms:W3CDTF">2020-02-11T12:29:14Z</dcterms:modified>
</cp:coreProperties>
</file>